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5238413" cy="8002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30"/>
    <a:srgbClr val="252235"/>
    <a:srgbClr val="3F7097"/>
    <a:srgbClr val="32353E"/>
    <a:srgbClr val="7BB1DC"/>
    <a:srgbClr val="76B2DE"/>
    <a:srgbClr val="7AB0DE"/>
    <a:srgbClr val="7DB2DC"/>
    <a:srgbClr val="7EB3DB"/>
    <a:srgbClr val="007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3" d="100"/>
          <a:sy n="53" d="100"/>
        </p:scale>
        <p:origin x="8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4802" y="1309683"/>
            <a:ext cx="11428810" cy="2786086"/>
          </a:xfrm>
        </p:spPr>
        <p:txBody>
          <a:bodyPr anchor="b"/>
          <a:lstStyle>
            <a:lvl1pPr algn="ctr">
              <a:defRPr sz="700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4802" y="4203212"/>
            <a:ext cx="11428810" cy="1932106"/>
          </a:xfrm>
        </p:spPr>
        <p:txBody>
          <a:bodyPr/>
          <a:lstStyle>
            <a:lvl1pPr marL="0" indent="0" algn="ctr">
              <a:buNone/>
              <a:defRPr sz="2801"/>
            </a:lvl1pPr>
            <a:lvl2pPr marL="533507" indent="0" algn="ctr">
              <a:buNone/>
              <a:defRPr sz="2334"/>
            </a:lvl2pPr>
            <a:lvl3pPr marL="1067013" indent="0" algn="ctr">
              <a:buNone/>
              <a:defRPr sz="2100"/>
            </a:lvl3pPr>
            <a:lvl4pPr marL="1600520" indent="0" algn="ctr">
              <a:buNone/>
              <a:defRPr sz="1867"/>
            </a:lvl4pPr>
            <a:lvl5pPr marL="2134027" indent="0" algn="ctr">
              <a:buNone/>
              <a:defRPr sz="1867"/>
            </a:lvl5pPr>
            <a:lvl6pPr marL="2667533" indent="0" algn="ctr">
              <a:buNone/>
              <a:defRPr sz="1867"/>
            </a:lvl6pPr>
            <a:lvl7pPr marL="3201040" indent="0" algn="ctr">
              <a:buNone/>
              <a:defRPr sz="1867"/>
            </a:lvl7pPr>
            <a:lvl8pPr marL="3734547" indent="0" algn="ctr">
              <a:buNone/>
              <a:defRPr sz="1867"/>
            </a:lvl8pPr>
            <a:lvl9pPr marL="4268053" indent="0" algn="ctr">
              <a:buNone/>
              <a:defRPr sz="1867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186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148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4989" y="426064"/>
            <a:ext cx="3285783" cy="678182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641" y="426064"/>
            <a:ext cx="9666868" cy="678182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15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0632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704" y="1995091"/>
            <a:ext cx="13143131" cy="3328854"/>
          </a:xfrm>
        </p:spPr>
        <p:txBody>
          <a:bodyPr anchor="b"/>
          <a:lstStyle>
            <a:lvl1pPr>
              <a:defRPr sz="700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704" y="5355437"/>
            <a:ext cx="13143131" cy="1750566"/>
          </a:xfrm>
        </p:spPr>
        <p:txBody>
          <a:bodyPr/>
          <a:lstStyle>
            <a:lvl1pPr marL="0" indent="0">
              <a:buNone/>
              <a:defRPr sz="2801">
                <a:solidFill>
                  <a:schemeClr val="tx1">
                    <a:tint val="82000"/>
                  </a:schemeClr>
                </a:solidFill>
              </a:defRPr>
            </a:lvl1pPr>
            <a:lvl2pPr marL="533507" indent="0">
              <a:buNone/>
              <a:defRPr sz="2334">
                <a:solidFill>
                  <a:schemeClr val="tx1">
                    <a:tint val="82000"/>
                  </a:schemeClr>
                </a:solidFill>
              </a:defRPr>
            </a:lvl2pPr>
            <a:lvl3pPr marL="1067013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3pPr>
            <a:lvl4pPr marL="1600520" indent="0">
              <a:buNone/>
              <a:defRPr sz="1867">
                <a:solidFill>
                  <a:schemeClr val="tx1">
                    <a:tint val="82000"/>
                  </a:schemeClr>
                </a:solidFill>
              </a:defRPr>
            </a:lvl4pPr>
            <a:lvl5pPr marL="2134027" indent="0">
              <a:buNone/>
              <a:defRPr sz="1867">
                <a:solidFill>
                  <a:schemeClr val="tx1">
                    <a:tint val="82000"/>
                  </a:schemeClr>
                </a:solidFill>
              </a:defRPr>
            </a:lvl5pPr>
            <a:lvl6pPr marL="2667533" indent="0">
              <a:buNone/>
              <a:defRPr sz="1867">
                <a:solidFill>
                  <a:schemeClr val="tx1">
                    <a:tint val="82000"/>
                  </a:schemeClr>
                </a:solidFill>
              </a:defRPr>
            </a:lvl6pPr>
            <a:lvl7pPr marL="3201040" indent="0">
              <a:buNone/>
              <a:defRPr sz="1867">
                <a:solidFill>
                  <a:schemeClr val="tx1">
                    <a:tint val="82000"/>
                  </a:schemeClr>
                </a:solidFill>
              </a:defRPr>
            </a:lvl7pPr>
            <a:lvl8pPr marL="3734547" indent="0">
              <a:buNone/>
              <a:defRPr sz="1867">
                <a:solidFill>
                  <a:schemeClr val="tx1">
                    <a:tint val="82000"/>
                  </a:schemeClr>
                </a:solidFill>
              </a:defRPr>
            </a:lvl8pPr>
            <a:lvl9pPr marL="4268053" indent="0">
              <a:buNone/>
              <a:defRPr sz="186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2674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641" y="2130318"/>
            <a:ext cx="6476326" cy="50775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4446" y="2130318"/>
            <a:ext cx="6476326" cy="50775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0513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6" y="426064"/>
            <a:ext cx="13143131" cy="154679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626" y="1961746"/>
            <a:ext cx="6446562" cy="961421"/>
          </a:xfrm>
        </p:spPr>
        <p:txBody>
          <a:bodyPr anchor="b"/>
          <a:lstStyle>
            <a:lvl1pPr marL="0" indent="0">
              <a:buNone/>
              <a:defRPr sz="2801" b="1"/>
            </a:lvl1pPr>
            <a:lvl2pPr marL="533507" indent="0">
              <a:buNone/>
              <a:defRPr sz="2334" b="1"/>
            </a:lvl2pPr>
            <a:lvl3pPr marL="1067013" indent="0">
              <a:buNone/>
              <a:defRPr sz="2100" b="1"/>
            </a:lvl3pPr>
            <a:lvl4pPr marL="1600520" indent="0">
              <a:buNone/>
              <a:defRPr sz="1867" b="1"/>
            </a:lvl4pPr>
            <a:lvl5pPr marL="2134027" indent="0">
              <a:buNone/>
              <a:defRPr sz="1867" b="1"/>
            </a:lvl5pPr>
            <a:lvl6pPr marL="2667533" indent="0">
              <a:buNone/>
              <a:defRPr sz="1867" b="1"/>
            </a:lvl6pPr>
            <a:lvl7pPr marL="3201040" indent="0">
              <a:buNone/>
              <a:defRPr sz="1867" b="1"/>
            </a:lvl7pPr>
            <a:lvl8pPr marL="3734547" indent="0">
              <a:buNone/>
              <a:defRPr sz="1867" b="1"/>
            </a:lvl8pPr>
            <a:lvl9pPr marL="4268053" indent="0">
              <a:buNone/>
              <a:defRPr sz="18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626" y="2923168"/>
            <a:ext cx="6446562" cy="429953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4447" y="1961746"/>
            <a:ext cx="6478310" cy="961421"/>
          </a:xfrm>
        </p:spPr>
        <p:txBody>
          <a:bodyPr anchor="b"/>
          <a:lstStyle>
            <a:lvl1pPr marL="0" indent="0">
              <a:buNone/>
              <a:defRPr sz="2801" b="1"/>
            </a:lvl1pPr>
            <a:lvl2pPr marL="533507" indent="0">
              <a:buNone/>
              <a:defRPr sz="2334" b="1"/>
            </a:lvl2pPr>
            <a:lvl3pPr marL="1067013" indent="0">
              <a:buNone/>
              <a:defRPr sz="2100" b="1"/>
            </a:lvl3pPr>
            <a:lvl4pPr marL="1600520" indent="0">
              <a:buNone/>
              <a:defRPr sz="1867" b="1"/>
            </a:lvl4pPr>
            <a:lvl5pPr marL="2134027" indent="0">
              <a:buNone/>
              <a:defRPr sz="1867" b="1"/>
            </a:lvl5pPr>
            <a:lvl6pPr marL="2667533" indent="0">
              <a:buNone/>
              <a:defRPr sz="1867" b="1"/>
            </a:lvl6pPr>
            <a:lvl7pPr marL="3201040" indent="0">
              <a:buNone/>
              <a:defRPr sz="1867" b="1"/>
            </a:lvl7pPr>
            <a:lvl8pPr marL="3734547" indent="0">
              <a:buNone/>
              <a:defRPr sz="1867" b="1"/>
            </a:lvl8pPr>
            <a:lvl9pPr marL="4268053" indent="0">
              <a:buNone/>
              <a:defRPr sz="1867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4447" y="2923168"/>
            <a:ext cx="6478310" cy="429953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640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8592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491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7" y="533506"/>
            <a:ext cx="4914784" cy="1867271"/>
          </a:xfrm>
        </p:spPr>
        <p:txBody>
          <a:bodyPr anchor="b"/>
          <a:lstStyle>
            <a:lvl1pPr>
              <a:defRPr sz="373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310" y="1152225"/>
            <a:ext cx="7714447" cy="5687024"/>
          </a:xfrm>
        </p:spPr>
        <p:txBody>
          <a:bodyPr/>
          <a:lstStyle>
            <a:lvl1pPr>
              <a:defRPr sz="3734"/>
            </a:lvl1pPr>
            <a:lvl2pPr>
              <a:defRPr sz="3267"/>
            </a:lvl2pPr>
            <a:lvl3pPr>
              <a:defRPr sz="2801"/>
            </a:lvl3pPr>
            <a:lvl4pPr>
              <a:defRPr sz="2334"/>
            </a:lvl4pPr>
            <a:lvl5pPr>
              <a:defRPr sz="2334"/>
            </a:lvl5pPr>
            <a:lvl6pPr>
              <a:defRPr sz="2334"/>
            </a:lvl6pPr>
            <a:lvl7pPr>
              <a:defRPr sz="2334"/>
            </a:lvl7pPr>
            <a:lvl8pPr>
              <a:defRPr sz="2334"/>
            </a:lvl8pPr>
            <a:lvl9pPr>
              <a:defRPr sz="2334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627" y="2400777"/>
            <a:ext cx="4914784" cy="4447735"/>
          </a:xfrm>
        </p:spPr>
        <p:txBody>
          <a:bodyPr/>
          <a:lstStyle>
            <a:lvl1pPr marL="0" indent="0">
              <a:buNone/>
              <a:defRPr sz="1867"/>
            </a:lvl1pPr>
            <a:lvl2pPr marL="533507" indent="0">
              <a:buNone/>
              <a:defRPr sz="1634"/>
            </a:lvl2pPr>
            <a:lvl3pPr marL="1067013" indent="0">
              <a:buNone/>
              <a:defRPr sz="1400"/>
            </a:lvl3pPr>
            <a:lvl4pPr marL="1600520" indent="0">
              <a:buNone/>
              <a:defRPr sz="1167"/>
            </a:lvl4pPr>
            <a:lvl5pPr marL="2134027" indent="0">
              <a:buNone/>
              <a:defRPr sz="1167"/>
            </a:lvl5pPr>
            <a:lvl6pPr marL="2667533" indent="0">
              <a:buNone/>
              <a:defRPr sz="1167"/>
            </a:lvl6pPr>
            <a:lvl7pPr marL="3201040" indent="0">
              <a:buNone/>
              <a:defRPr sz="1167"/>
            </a:lvl7pPr>
            <a:lvl8pPr marL="3734547" indent="0">
              <a:buNone/>
              <a:defRPr sz="1167"/>
            </a:lvl8pPr>
            <a:lvl9pPr marL="4268053" indent="0">
              <a:buNone/>
              <a:defRPr sz="11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779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627" y="533506"/>
            <a:ext cx="4914784" cy="1867271"/>
          </a:xfrm>
        </p:spPr>
        <p:txBody>
          <a:bodyPr anchor="b"/>
          <a:lstStyle>
            <a:lvl1pPr>
              <a:defRPr sz="373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310" y="1152225"/>
            <a:ext cx="7714447" cy="5687024"/>
          </a:xfrm>
        </p:spPr>
        <p:txBody>
          <a:bodyPr anchor="t"/>
          <a:lstStyle>
            <a:lvl1pPr marL="0" indent="0">
              <a:buNone/>
              <a:defRPr sz="3734"/>
            </a:lvl1pPr>
            <a:lvl2pPr marL="533507" indent="0">
              <a:buNone/>
              <a:defRPr sz="3267"/>
            </a:lvl2pPr>
            <a:lvl3pPr marL="1067013" indent="0">
              <a:buNone/>
              <a:defRPr sz="2801"/>
            </a:lvl3pPr>
            <a:lvl4pPr marL="1600520" indent="0">
              <a:buNone/>
              <a:defRPr sz="2334"/>
            </a:lvl4pPr>
            <a:lvl5pPr marL="2134027" indent="0">
              <a:buNone/>
              <a:defRPr sz="2334"/>
            </a:lvl5pPr>
            <a:lvl6pPr marL="2667533" indent="0">
              <a:buNone/>
              <a:defRPr sz="2334"/>
            </a:lvl6pPr>
            <a:lvl7pPr marL="3201040" indent="0">
              <a:buNone/>
              <a:defRPr sz="2334"/>
            </a:lvl7pPr>
            <a:lvl8pPr marL="3734547" indent="0">
              <a:buNone/>
              <a:defRPr sz="2334"/>
            </a:lvl8pPr>
            <a:lvl9pPr marL="4268053" indent="0">
              <a:buNone/>
              <a:defRPr sz="2334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627" y="2400777"/>
            <a:ext cx="4914784" cy="4447735"/>
          </a:xfrm>
        </p:spPr>
        <p:txBody>
          <a:bodyPr/>
          <a:lstStyle>
            <a:lvl1pPr marL="0" indent="0">
              <a:buNone/>
              <a:defRPr sz="1867"/>
            </a:lvl1pPr>
            <a:lvl2pPr marL="533507" indent="0">
              <a:buNone/>
              <a:defRPr sz="1634"/>
            </a:lvl2pPr>
            <a:lvl3pPr marL="1067013" indent="0">
              <a:buNone/>
              <a:defRPr sz="1400"/>
            </a:lvl3pPr>
            <a:lvl4pPr marL="1600520" indent="0">
              <a:buNone/>
              <a:defRPr sz="1167"/>
            </a:lvl4pPr>
            <a:lvl5pPr marL="2134027" indent="0">
              <a:buNone/>
              <a:defRPr sz="1167"/>
            </a:lvl5pPr>
            <a:lvl6pPr marL="2667533" indent="0">
              <a:buNone/>
              <a:defRPr sz="1167"/>
            </a:lvl6pPr>
            <a:lvl7pPr marL="3201040" indent="0">
              <a:buNone/>
              <a:defRPr sz="1167"/>
            </a:lvl7pPr>
            <a:lvl8pPr marL="3734547" indent="0">
              <a:buNone/>
              <a:defRPr sz="1167"/>
            </a:lvl8pPr>
            <a:lvl9pPr marL="4268053" indent="0">
              <a:buNone/>
              <a:defRPr sz="1167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0532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641" y="426064"/>
            <a:ext cx="13143131" cy="1546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641" y="2130318"/>
            <a:ext cx="13143131" cy="5077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641" y="7417214"/>
            <a:ext cx="3428643" cy="42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66644-6F62-44B6-AE0A-FDE6436A522A}" type="datetimeFigureOut">
              <a:rPr lang="es-MX" smtClean="0"/>
              <a:t>29/01/2025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7725" y="7417214"/>
            <a:ext cx="5142964" cy="42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2129" y="7417214"/>
            <a:ext cx="3428643" cy="426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AEB84B-F40F-4654-BE29-A6C8F10AD47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4431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67013" rtl="0" eaLnBrk="1" latinLnBrk="0" hangingPunct="1">
        <a:lnSpc>
          <a:spcPct val="90000"/>
        </a:lnSpc>
        <a:spcBef>
          <a:spcPct val="0"/>
        </a:spcBef>
        <a:buNone/>
        <a:defRPr sz="51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53" indent="-266753" algn="l" defTabSz="1067013" rtl="0" eaLnBrk="1" latinLnBrk="0" hangingPunct="1">
        <a:lnSpc>
          <a:spcPct val="90000"/>
        </a:lnSpc>
        <a:spcBef>
          <a:spcPts val="1167"/>
        </a:spcBef>
        <a:buFont typeface="Arial" panose="020B0604020202020204" pitchFamily="34" charset="0"/>
        <a:buChar char="•"/>
        <a:defRPr sz="3267" kern="1200">
          <a:solidFill>
            <a:schemeClr val="tx1"/>
          </a:solidFill>
          <a:latin typeface="+mn-lt"/>
          <a:ea typeface="+mn-ea"/>
          <a:cs typeface="+mn-cs"/>
        </a:defRPr>
      </a:lvl1pPr>
      <a:lvl2pPr marL="800260" indent="-266753" algn="l" defTabSz="1067013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2pPr>
      <a:lvl3pPr marL="1333767" indent="-266753" algn="l" defTabSz="1067013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3pPr>
      <a:lvl4pPr marL="1867273" indent="-266753" algn="l" defTabSz="1067013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00780" indent="-266753" algn="l" defTabSz="1067013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34287" indent="-266753" algn="l" defTabSz="1067013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467793" indent="-266753" algn="l" defTabSz="1067013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01300" indent="-266753" algn="l" defTabSz="1067013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534807" indent="-266753" algn="l" defTabSz="1067013" rtl="0" eaLnBrk="1" latinLnBrk="0" hangingPunct="1">
        <a:lnSpc>
          <a:spcPct val="90000"/>
        </a:lnSpc>
        <a:spcBef>
          <a:spcPts val="583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70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3507" algn="l" defTabSz="10670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7013" algn="l" defTabSz="10670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algn="l" defTabSz="10670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34027" algn="l" defTabSz="10670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7533" algn="l" defTabSz="10670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01040" algn="l" defTabSz="10670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34547" algn="l" defTabSz="10670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68053" algn="l" defTabSz="106701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8.jpe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jpeg"/><Relationship Id="rId5" Type="http://schemas.openxmlformats.org/officeDocument/2006/relationships/image" Target="../media/image21.png"/><Relationship Id="rId10" Type="http://schemas.openxmlformats.org/officeDocument/2006/relationships/image" Target="../media/image25.jpeg"/><Relationship Id="rId4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B7961E25-1D88-49B0-7BB8-79EF16376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228673" cy="8002588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427D095F-25CB-3998-F3AA-9E0B9AFB05FC}"/>
              </a:ext>
            </a:extLst>
          </p:cNvPr>
          <p:cNvSpPr/>
          <p:nvPr/>
        </p:nvSpPr>
        <p:spPr>
          <a:xfrm>
            <a:off x="0" y="0"/>
            <a:ext cx="11486422" cy="8002588"/>
          </a:xfrm>
          <a:prstGeom prst="rect">
            <a:avLst/>
          </a:prstGeom>
          <a:gradFill flip="none" rotWithShape="1">
            <a:gsLst>
              <a:gs pos="52000">
                <a:srgbClr val="065062">
                  <a:alpha val="74902"/>
                </a:srgbClr>
              </a:gs>
              <a:gs pos="100000">
                <a:srgbClr val="032831"/>
              </a:gs>
              <a:gs pos="29000">
                <a:srgbClr val="0CA1C4"/>
              </a:gs>
              <a:gs pos="0">
                <a:srgbClr val="F9F9F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1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FE09887-802A-A71F-5033-832A660E4851}"/>
              </a:ext>
            </a:extLst>
          </p:cNvPr>
          <p:cNvSpPr txBox="1"/>
          <p:nvPr/>
        </p:nvSpPr>
        <p:spPr>
          <a:xfrm>
            <a:off x="9740" y="320316"/>
            <a:ext cx="129060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TRANQUILIDAD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A973D82-7044-06C0-7799-07910A44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428" y="1417064"/>
            <a:ext cx="1720878" cy="171137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41809393-03C2-4039-A130-D84292408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611" y="2500303"/>
            <a:ext cx="1814749" cy="17045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535BECE-6C14-2550-BE7E-9C84FD116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370" y="2048952"/>
            <a:ext cx="2264052" cy="211931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BB1C269-FFE9-D9FC-1EEB-113B73AC6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3448" y="2413317"/>
            <a:ext cx="2264052" cy="213165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29F79CC-C95A-3259-ECC7-D8D6B28F1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8699" y="3803904"/>
            <a:ext cx="3529085" cy="331959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E9260F2-A248-6446-D505-A19DD1C3A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2700" y="4490105"/>
            <a:ext cx="2994001" cy="281627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FE300F-EE14-CC32-E9E0-A5C917153C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867" y="2655197"/>
            <a:ext cx="2137500" cy="201061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F3116018-10C4-AA6A-AA01-E31C83B865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33" y="3621024"/>
            <a:ext cx="3529085" cy="331959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CFA62ACD-B3F8-9EE0-847A-44A592ACFA08}"/>
              </a:ext>
            </a:extLst>
          </p:cNvPr>
          <p:cNvSpPr txBox="1"/>
          <p:nvPr/>
        </p:nvSpPr>
        <p:spPr>
          <a:xfrm>
            <a:off x="46316" y="61966"/>
            <a:ext cx="3285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noProof="1">
                <a:solidFill>
                  <a:schemeClr val="bg1"/>
                </a:solidFill>
              </a:rPr>
              <a:t>Recupera tu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E64815C-4CAD-A25A-357A-6417AA5EA596}"/>
              </a:ext>
            </a:extLst>
          </p:cNvPr>
          <p:cNvSpPr txBox="1"/>
          <p:nvPr/>
        </p:nvSpPr>
        <p:spPr>
          <a:xfrm>
            <a:off x="9740" y="3433397"/>
            <a:ext cx="87992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800" b="1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  <a:cs typeface="Aharoni" panose="02010803020104030203" pitchFamily="2" charset="-79"/>
              </a:rPr>
              <a:t>COMPRAMOS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F20C987-C701-E83A-5B2A-D4EEEB5AE139}"/>
              </a:ext>
            </a:extLst>
          </p:cNvPr>
          <p:cNvSpPr txBox="1"/>
          <p:nvPr/>
        </p:nvSpPr>
        <p:spPr>
          <a:xfrm>
            <a:off x="44532" y="4520982"/>
            <a:ext cx="7042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1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 DEUDA Y TE MEJORAMOS LA TASA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8E45F1E-DFED-10C7-456B-E95BE3D4B763}"/>
              </a:ext>
            </a:extLst>
          </p:cNvPr>
          <p:cNvSpPr txBox="1"/>
          <p:nvPr/>
        </p:nvSpPr>
        <p:spPr>
          <a:xfrm>
            <a:off x="238441" y="7433343"/>
            <a:ext cx="14898792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ACREIMEX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BAYPORT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CONSUBANCO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CONSUPAGO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CREDIAPOYO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ETESA-REFACIL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CREDITO MAESTRO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KONDINERO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 TENDA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MAS NOMINA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MULTIPLICA TU NOMINA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OPCIPRES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REFACIL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TOTALFIN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</a:t>
            </a:r>
            <a:r>
              <a:rPr lang="es-MX" sz="140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CREDITO EXPRESS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FACTOR PARA TI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 FORTALEZA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MX" sz="1400" b="0" i="0" u="none" strike="noStrike" baseline="0" noProof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 PRE15NA</a:t>
            </a:r>
            <a:endParaRPr lang="es-MX" sz="1400" noProof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8EB08DE-EA2E-B659-8E4C-D70494484C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190" y="5898242"/>
            <a:ext cx="4627265" cy="969348"/>
          </a:xfrm>
          <a:prstGeom prst="rect">
            <a:avLst/>
          </a:prstGeom>
          <a:effectLst>
            <a:glow rad="165100">
              <a:schemeClr val="bg1">
                <a:alpha val="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88832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5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ujer sentada en un escritorio&#10;&#10;Descripción generada automáticamente">
            <a:extLst>
              <a:ext uri="{FF2B5EF4-FFF2-40B4-BE49-F238E27FC236}">
                <a16:creationId xmlns:a16="http://schemas.microsoft.com/office/drawing/2014/main" id="{0919F763-6D33-6E12-A781-8EE6DEE31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1" r="24107"/>
          <a:stretch/>
        </p:blipFill>
        <p:spPr>
          <a:xfrm>
            <a:off x="6086361" y="10"/>
            <a:ext cx="9152052" cy="800257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2105578B-2086-0484-F281-D8B18F4546BB}"/>
              </a:ext>
            </a:extLst>
          </p:cNvPr>
          <p:cNvSpPr/>
          <p:nvPr/>
        </p:nvSpPr>
        <p:spPr>
          <a:xfrm>
            <a:off x="2110809" y="0"/>
            <a:ext cx="5943600" cy="8046720"/>
          </a:xfrm>
          <a:custGeom>
            <a:avLst/>
            <a:gdLst>
              <a:gd name="connsiteX0" fmla="*/ 5358384 w 5943600"/>
              <a:gd name="connsiteY0" fmla="*/ 0 h 8046720"/>
              <a:gd name="connsiteX1" fmla="*/ 5285232 w 5943600"/>
              <a:gd name="connsiteY1" fmla="*/ 676656 h 8046720"/>
              <a:gd name="connsiteX2" fmla="*/ 5394960 w 5943600"/>
              <a:gd name="connsiteY2" fmla="*/ 1572768 h 8046720"/>
              <a:gd name="connsiteX3" fmla="*/ 5522976 w 5943600"/>
              <a:gd name="connsiteY3" fmla="*/ 2249424 h 8046720"/>
              <a:gd name="connsiteX4" fmla="*/ 5669280 w 5943600"/>
              <a:gd name="connsiteY4" fmla="*/ 2724912 h 8046720"/>
              <a:gd name="connsiteX5" fmla="*/ 5779008 w 5943600"/>
              <a:gd name="connsiteY5" fmla="*/ 3383280 h 8046720"/>
              <a:gd name="connsiteX6" fmla="*/ 5815584 w 5943600"/>
              <a:gd name="connsiteY6" fmla="*/ 4005072 h 8046720"/>
              <a:gd name="connsiteX7" fmla="*/ 5815584 w 5943600"/>
              <a:gd name="connsiteY7" fmla="*/ 4773168 h 8046720"/>
              <a:gd name="connsiteX8" fmla="*/ 5852160 w 5943600"/>
              <a:gd name="connsiteY8" fmla="*/ 5486400 h 8046720"/>
              <a:gd name="connsiteX9" fmla="*/ 5833872 w 5943600"/>
              <a:gd name="connsiteY9" fmla="*/ 6217920 h 8046720"/>
              <a:gd name="connsiteX10" fmla="*/ 5833872 w 5943600"/>
              <a:gd name="connsiteY10" fmla="*/ 6492240 h 8046720"/>
              <a:gd name="connsiteX11" fmla="*/ 5852160 w 5943600"/>
              <a:gd name="connsiteY11" fmla="*/ 6656832 h 8046720"/>
              <a:gd name="connsiteX12" fmla="*/ 5907024 w 5943600"/>
              <a:gd name="connsiteY12" fmla="*/ 6912864 h 8046720"/>
              <a:gd name="connsiteX13" fmla="*/ 5943600 w 5943600"/>
              <a:gd name="connsiteY13" fmla="*/ 7132320 h 8046720"/>
              <a:gd name="connsiteX14" fmla="*/ 5907024 w 5943600"/>
              <a:gd name="connsiteY14" fmla="*/ 7498080 h 8046720"/>
              <a:gd name="connsiteX15" fmla="*/ 5833872 w 5943600"/>
              <a:gd name="connsiteY15" fmla="*/ 7827264 h 8046720"/>
              <a:gd name="connsiteX16" fmla="*/ 5797296 w 5943600"/>
              <a:gd name="connsiteY16" fmla="*/ 8046720 h 8046720"/>
              <a:gd name="connsiteX17" fmla="*/ 0 w 5943600"/>
              <a:gd name="connsiteY17" fmla="*/ 8046720 h 8046720"/>
              <a:gd name="connsiteX18" fmla="*/ 0 w 5943600"/>
              <a:gd name="connsiteY18" fmla="*/ 0 h 8046720"/>
              <a:gd name="connsiteX19" fmla="*/ 5358384 w 5943600"/>
              <a:gd name="connsiteY19" fmla="*/ 0 h 804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943600" h="8046720">
                <a:moveTo>
                  <a:pt x="5358384" y="0"/>
                </a:moveTo>
                <a:lnTo>
                  <a:pt x="5285232" y="676656"/>
                </a:lnTo>
                <a:lnTo>
                  <a:pt x="5394960" y="1572768"/>
                </a:lnTo>
                <a:lnTo>
                  <a:pt x="5522976" y="2249424"/>
                </a:lnTo>
                <a:lnTo>
                  <a:pt x="5669280" y="2724912"/>
                </a:lnTo>
                <a:lnTo>
                  <a:pt x="5779008" y="3383280"/>
                </a:lnTo>
                <a:lnTo>
                  <a:pt x="5815584" y="4005072"/>
                </a:lnTo>
                <a:lnTo>
                  <a:pt x="5815584" y="4773168"/>
                </a:lnTo>
                <a:lnTo>
                  <a:pt x="5852160" y="5486400"/>
                </a:lnTo>
                <a:lnTo>
                  <a:pt x="5833872" y="6217920"/>
                </a:lnTo>
                <a:lnTo>
                  <a:pt x="5833872" y="6492240"/>
                </a:lnTo>
                <a:lnTo>
                  <a:pt x="5852160" y="6656832"/>
                </a:lnTo>
                <a:lnTo>
                  <a:pt x="5907024" y="6912864"/>
                </a:lnTo>
                <a:lnTo>
                  <a:pt x="5943600" y="7132320"/>
                </a:lnTo>
                <a:lnTo>
                  <a:pt x="5907024" y="7498080"/>
                </a:lnTo>
                <a:lnTo>
                  <a:pt x="5833872" y="7827264"/>
                </a:lnTo>
                <a:lnTo>
                  <a:pt x="5797296" y="8046720"/>
                </a:lnTo>
                <a:lnTo>
                  <a:pt x="0" y="8046720"/>
                </a:lnTo>
                <a:lnTo>
                  <a:pt x="0" y="0"/>
                </a:lnTo>
                <a:lnTo>
                  <a:pt x="5358384" y="0"/>
                </a:lnTo>
                <a:close/>
              </a:path>
            </a:pathLst>
          </a:custGeom>
          <a:solidFill>
            <a:srgbClr val="2715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D2F960-00F0-3641-0DFE-050371B65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6" b="95344" l="14930" r="90423">
                        <a14:foregroundMark x1="80751" y1="8687" x2="81315" y2="21612"/>
                        <a14:foregroundMark x1="82723" y1="9104" x2="82723" y2="3336"/>
                        <a14:foregroundMark x1="90047" y1="91591" x2="89202" y2="95344"/>
                      </a14:backgroundRemoval>
                    </a14:imgEffect>
                  </a14:imgLayer>
                </a14:imgProps>
              </a:ext>
            </a:extLst>
          </a:blip>
          <a:srcRect l="75550" t="4341" r="4893" b="4723"/>
          <a:stretch/>
        </p:blipFill>
        <p:spPr>
          <a:xfrm>
            <a:off x="7066506" y="0"/>
            <a:ext cx="1273774" cy="8002588"/>
          </a:xfrm>
          <a:prstGeom prst="rect">
            <a:avLst/>
          </a:prstGeom>
          <a:effectLst>
            <a:outerShdw blurRad="152400" dist="38100" dir="18000000" sx="105000" sy="105000" algn="tr" rotWithShape="0">
              <a:schemeClr val="tx1">
                <a:alpha val="80000"/>
              </a:schemeClr>
            </a:outerShdw>
          </a:effectLst>
        </p:spPr>
      </p:pic>
      <p:pic>
        <p:nvPicPr>
          <p:cNvPr id="19" name="Picture 10" descr="INFÓRMATE">
            <a:extLst>
              <a:ext uri="{FF2B5EF4-FFF2-40B4-BE49-F238E27FC236}">
                <a16:creationId xmlns:a16="http://schemas.microsoft.com/office/drawing/2014/main" id="{D179A848-5B6A-7864-4292-7E7EE6CD6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22" b="89804" l="5556" r="96970">
                        <a14:foregroundMark x1="9596" y1="35294" x2="16667" y2="48627"/>
                        <a14:foregroundMark x1="5556" y1="29804" x2="9596" y2="45882"/>
                        <a14:foregroundMark x1="24242" y1="33333" x2="68687" y2="43137"/>
                        <a14:foregroundMark x1="27273" y1="27451" x2="69192" y2="29412"/>
                        <a14:foregroundMark x1="89899" y1="30196" x2="88384" y2="49804"/>
                        <a14:foregroundMark x1="92929" y1="25882" x2="92929" y2="46275"/>
                        <a14:foregroundMark x1="92929" y1="46275" x2="92424" y2="46667"/>
                        <a14:foregroundMark x1="95455" y1="32157" x2="96970" y2="38824"/>
                        <a14:foregroundMark x1="28788" y1="13333" x2="54545" y2="10588"/>
                        <a14:foregroundMark x1="54545" y1="10588" x2="62626" y2="10980"/>
                        <a14:foregroundMark x1="45455" y1="9020" x2="53030" y2="8235"/>
                        <a14:foregroundMark x1="44444" y1="4706" x2="52020" y2="3922"/>
                        <a14:foregroundMark x1="52525" y1="74902" x2="61616" y2="74902"/>
                        <a14:foregroundMark x1="38889" y1="66667" x2="55051" y2="65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418"/>
          <a:stretch/>
        </p:blipFill>
        <p:spPr bwMode="auto">
          <a:xfrm>
            <a:off x="8282394" y="6018365"/>
            <a:ext cx="1777133" cy="18671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2AB05E4E-961E-0740-760D-AEA7DD373D37}"/>
              </a:ext>
            </a:extLst>
          </p:cNvPr>
          <p:cNvSpPr txBox="1"/>
          <p:nvPr/>
        </p:nvSpPr>
        <p:spPr>
          <a:xfrm>
            <a:off x="175263" y="1517491"/>
            <a:ext cx="3191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Préstamos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8DB67BE-CEA3-ACCD-45B4-78D9AC4D3143}"/>
              </a:ext>
            </a:extLst>
          </p:cNvPr>
          <p:cNvSpPr txBox="1"/>
          <p:nvPr/>
        </p:nvSpPr>
        <p:spPr>
          <a:xfrm>
            <a:off x="140934" y="1934584"/>
            <a:ext cx="74991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800" b="1" noProof="1">
                <a:solidFill>
                  <a:srgbClr val="5DE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EXCLUSIVO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00AEF93-D01D-A329-1833-3E9A4627B83A}"/>
              </a:ext>
            </a:extLst>
          </p:cNvPr>
          <p:cNvSpPr txBox="1"/>
          <p:nvPr/>
        </p:nvSpPr>
        <p:spPr>
          <a:xfrm>
            <a:off x="215272" y="2893446"/>
            <a:ext cx="5998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trabajadores del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E8956F6-C887-A792-703E-FF98600E7484}"/>
              </a:ext>
            </a:extLst>
          </p:cNvPr>
          <p:cNvSpPr txBox="1"/>
          <p:nvPr/>
        </p:nvSpPr>
        <p:spPr>
          <a:xfrm>
            <a:off x="168373" y="3177549"/>
            <a:ext cx="8133958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800" b="1" noProof="1">
                <a:solidFill>
                  <a:srgbClr val="5DE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SECTOR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EED6B7C-7C42-7898-AB74-F71FA1A6079A}"/>
              </a:ext>
            </a:extLst>
          </p:cNvPr>
          <p:cNvSpPr txBox="1"/>
          <p:nvPr/>
        </p:nvSpPr>
        <p:spPr>
          <a:xfrm>
            <a:off x="4830490" y="4712799"/>
            <a:ext cx="2888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educativo</a:t>
            </a:r>
          </a:p>
        </p:txBody>
      </p:sp>
      <p:pic>
        <p:nvPicPr>
          <p:cNvPr id="31" name="Imagen 30" descr="Cecyte Oaxaca">
            <a:extLst>
              <a:ext uri="{FF2B5EF4-FFF2-40B4-BE49-F238E27FC236}">
                <a16:creationId xmlns:a16="http://schemas.microsoft.com/office/drawing/2014/main" id="{CB54BCE1-2691-56F7-C7C6-DAEC817C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" t="2265" r="2034" b="1526"/>
          <a:stretch>
            <a:fillRect/>
          </a:stretch>
        </p:blipFill>
        <p:spPr bwMode="auto">
          <a:xfrm>
            <a:off x="10984121" y="6195958"/>
            <a:ext cx="1512000" cy="1512000"/>
          </a:xfrm>
          <a:custGeom>
            <a:avLst/>
            <a:gdLst>
              <a:gd name="connsiteX0" fmla="*/ 1026361 w 2052722"/>
              <a:gd name="connsiteY0" fmla="*/ 0 h 2052722"/>
              <a:gd name="connsiteX1" fmla="*/ 2052722 w 2052722"/>
              <a:gd name="connsiteY1" fmla="*/ 1026361 h 2052722"/>
              <a:gd name="connsiteX2" fmla="*/ 1026361 w 2052722"/>
              <a:gd name="connsiteY2" fmla="*/ 2052722 h 2052722"/>
              <a:gd name="connsiteX3" fmla="*/ 0 w 2052722"/>
              <a:gd name="connsiteY3" fmla="*/ 1026361 h 2052722"/>
              <a:gd name="connsiteX4" fmla="*/ 1026361 w 2052722"/>
              <a:gd name="connsiteY4" fmla="*/ 0 h 2052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2722" h="2052722">
                <a:moveTo>
                  <a:pt x="1026361" y="0"/>
                </a:moveTo>
                <a:cubicBezTo>
                  <a:pt x="1593205" y="0"/>
                  <a:pt x="2052722" y="459517"/>
                  <a:pt x="2052722" y="1026361"/>
                </a:cubicBezTo>
                <a:cubicBezTo>
                  <a:pt x="2052722" y="1593205"/>
                  <a:pt x="1593205" y="2052722"/>
                  <a:pt x="1026361" y="2052722"/>
                </a:cubicBezTo>
                <a:cubicBezTo>
                  <a:pt x="459517" y="2052722"/>
                  <a:pt x="0" y="1593205"/>
                  <a:pt x="0" y="1026361"/>
                </a:cubicBezTo>
                <a:cubicBezTo>
                  <a:pt x="0" y="459517"/>
                  <a:pt x="459517" y="0"/>
                  <a:pt x="10263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DD147D5A-8DF3-317E-B7C3-C0F6875D1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20715" y="6195958"/>
            <a:ext cx="1512000" cy="1512000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4E3697AC-B784-4A56-8971-7DE4446E2DB9}"/>
              </a:ext>
            </a:extLst>
          </p:cNvPr>
          <p:cNvSpPr txBox="1"/>
          <p:nvPr/>
        </p:nvSpPr>
        <p:spPr>
          <a:xfrm>
            <a:off x="412612" y="5537466"/>
            <a:ext cx="7170017" cy="396000"/>
          </a:xfrm>
          <a:prstGeom prst="roundRect">
            <a:avLst>
              <a:gd name="adj" fmla="val 45310"/>
            </a:avLst>
          </a:prstGeom>
          <a:solidFill>
            <a:srgbClr val="5DE9C1"/>
          </a:solidFill>
        </p:spPr>
        <p:txBody>
          <a:bodyPr wrap="square" rtlCol="0" anchor="ctr">
            <a:spAutoFit/>
          </a:bodyPr>
          <a:lstStyle/>
          <a:p>
            <a:r>
              <a:rPr lang="es-MX" sz="2400" b="1" noProof="1">
                <a:solidFill>
                  <a:srgbClr val="27150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Vía Nómina </a:t>
            </a:r>
            <a:r>
              <a:rPr lang="es-MX" sz="2400" b="1" noProof="1">
                <a:solidFill>
                  <a:srgbClr val="27150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 </a:t>
            </a:r>
            <a:r>
              <a:rPr lang="es-MX" sz="2400" b="1" noProof="1">
                <a:solidFill>
                  <a:srgbClr val="27150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 Buró de Crédito  </a:t>
            </a:r>
            <a:r>
              <a:rPr lang="es-MX" sz="2400" b="1" noProof="1">
                <a:solidFill>
                  <a:srgbClr val="27150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 </a:t>
            </a:r>
            <a:r>
              <a:rPr lang="es-MX" sz="2400" b="1" noProof="1">
                <a:solidFill>
                  <a:srgbClr val="27150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 Comisión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9198A16-8365-FADD-807E-DD5E441722A8}"/>
              </a:ext>
            </a:extLst>
          </p:cNvPr>
          <p:cNvSpPr txBox="1"/>
          <p:nvPr/>
        </p:nvSpPr>
        <p:spPr>
          <a:xfrm>
            <a:off x="11212044" y="294630"/>
            <a:ext cx="41678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Depósito</a:t>
            </a:r>
            <a:endParaRPr lang="es-MX" sz="5400" b="1" noProof="1">
              <a:latin typeface="Antique Olive Compact" panose="020B0904030504030204" pitchFamily="3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05D843B-CC55-4A4D-2BC5-A0ACDA18A00A}"/>
              </a:ext>
            </a:extLst>
          </p:cNvPr>
          <p:cNvSpPr txBox="1"/>
          <p:nvPr/>
        </p:nvSpPr>
        <p:spPr>
          <a:xfrm>
            <a:off x="11479154" y="958488"/>
            <a:ext cx="3457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noProof="1">
                <a:solidFill>
                  <a:schemeClr val="bg1"/>
                </a:solidFill>
              </a:rPr>
              <a:t>en </a:t>
            </a:r>
            <a:r>
              <a:rPr lang="es-MX" sz="4800" noProof="1">
                <a:solidFill>
                  <a:srgbClr val="FFFF00"/>
                </a:solidFill>
                <a:latin typeface="Antique Olive Compact" panose="020B0904030504030204" pitchFamily="34" charset="0"/>
              </a:rPr>
              <a:t>24</a:t>
            </a:r>
            <a:r>
              <a:rPr lang="es-MX" sz="4800" noProof="1">
                <a:solidFill>
                  <a:schemeClr val="bg1"/>
                </a:solidFill>
              </a:rPr>
              <a:t> horas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FB48785-48A9-428E-AD68-57568AECC4E1}"/>
              </a:ext>
            </a:extLst>
          </p:cNvPr>
          <p:cNvSpPr txBox="1"/>
          <p:nvPr/>
        </p:nvSpPr>
        <p:spPr>
          <a:xfrm>
            <a:off x="13390551" y="1539348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noProof="1">
                <a:solidFill>
                  <a:srgbClr val="FFFF00"/>
                </a:solidFill>
              </a:rPr>
              <a:t>O MENOS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AFEE2803-FC61-1B94-F2DC-75506A4705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85" y="6951958"/>
            <a:ext cx="4627265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0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238412" cy="800258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1"/>
          </a:p>
        </p:txBody>
      </p:sp>
      <p:pic>
        <p:nvPicPr>
          <p:cNvPr id="3074" name="Picture 2" descr="GOBIERNO DEL ESTADO DE OAXACA">
            <a:extLst>
              <a:ext uri="{FF2B5EF4-FFF2-40B4-BE49-F238E27FC236}">
                <a16:creationId xmlns:a16="http://schemas.microsoft.com/office/drawing/2014/main" id="{A0443EC3-8791-EA7B-8BDC-1D75F24C2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t="-3" r="2116" b="4"/>
          <a:stretch/>
        </p:blipFill>
        <p:spPr bwMode="auto">
          <a:xfrm>
            <a:off x="5724144" y="-1"/>
            <a:ext cx="9514267" cy="279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Vista de una iglesia&#10;&#10;Descripción generada automáticamente">
            <a:extLst>
              <a:ext uri="{FF2B5EF4-FFF2-40B4-BE49-F238E27FC236}">
                <a16:creationId xmlns:a16="http://schemas.microsoft.com/office/drawing/2014/main" id="{60BBB4BD-A49E-2A84-A051-137B74E42B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0" r="1" b="1"/>
          <a:stretch/>
        </p:blipFill>
        <p:spPr>
          <a:xfrm>
            <a:off x="6932475" y="2790446"/>
            <a:ext cx="8305936" cy="5212134"/>
          </a:xfrm>
          <a:prstGeom prst="rect">
            <a:avLst/>
          </a:prstGeom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238412" cy="8002587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noProof="1"/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484431" y="2798112"/>
            <a:ext cx="137539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F2D9FAEB-0D76-DF9E-E21B-A109577DE544}"/>
              </a:ext>
            </a:extLst>
          </p:cNvPr>
          <p:cNvSpPr txBox="1"/>
          <p:nvPr/>
        </p:nvSpPr>
        <p:spPr>
          <a:xfrm>
            <a:off x="219555" y="6729184"/>
            <a:ext cx="10865888" cy="1116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s-MX" sz="2400" b="0" i="0" noProof="1">
                <a:solidFill>
                  <a:schemeClr val="bg1"/>
                </a:solidFill>
                <a:effectLst/>
              </a:rPr>
              <a:t>Las y los trabajadores del Gobierno del Estado de Oaxaca son pilar fundamental en el desarrollo de Oaxaca. Con su esfuerzo y dedicación crean, construyen y crecemos juntos. Nuestro mayor reconocimiento a todas y todos ellos…</a:t>
            </a:r>
            <a:endParaRPr lang="es-MX" sz="2400" noProof="1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92FC1B-9EA7-C7F0-3CBE-1FA66CEF7302}"/>
              </a:ext>
            </a:extLst>
          </p:cNvPr>
          <p:cNvSpPr txBox="1"/>
          <p:nvPr/>
        </p:nvSpPr>
        <p:spPr>
          <a:xfrm>
            <a:off x="2324076" y="4315917"/>
            <a:ext cx="41678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5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Depósito</a:t>
            </a:r>
            <a:endParaRPr lang="es-MX" sz="5400" b="1" noProof="1">
              <a:latin typeface="Antique Olive Compact" panose="020B09040305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8D4059-25D9-9F8D-6F2D-B47DAAFC4E84}"/>
              </a:ext>
            </a:extLst>
          </p:cNvPr>
          <p:cNvSpPr txBox="1"/>
          <p:nvPr/>
        </p:nvSpPr>
        <p:spPr>
          <a:xfrm>
            <a:off x="2591186" y="4979775"/>
            <a:ext cx="3457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noProof="1">
                <a:solidFill>
                  <a:schemeClr val="bg1"/>
                </a:solidFill>
              </a:rPr>
              <a:t>en </a:t>
            </a:r>
            <a:r>
              <a:rPr lang="es-MX" sz="4800" noProof="1">
                <a:solidFill>
                  <a:srgbClr val="FFFF00"/>
                </a:solidFill>
                <a:latin typeface="Antique Olive Compact" panose="020B0904030504030204" pitchFamily="34" charset="0"/>
              </a:rPr>
              <a:t>24</a:t>
            </a:r>
            <a:r>
              <a:rPr lang="es-MX" sz="4800" noProof="1">
                <a:solidFill>
                  <a:schemeClr val="bg1"/>
                </a:solidFill>
              </a:rPr>
              <a:t> horas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A1CA005-B572-A8C5-37FB-9EE7497C78DD}"/>
              </a:ext>
            </a:extLst>
          </p:cNvPr>
          <p:cNvSpPr txBox="1"/>
          <p:nvPr/>
        </p:nvSpPr>
        <p:spPr>
          <a:xfrm>
            <a:off x="4502583" y="556063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noProof="1">
                <a:solidFill>
                  <a:srgbClr val="FFFF00"/>
                </a:solidFill>
              </a:rPr>
              <a:t>O MENOS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0ED89F-3D21-F54F-69F3-A59DE4A318DB}"/>
              </a:ext>
            </a:extLst>
          </p:cNvPr>
          <p:cNvSpPr txBox="1"/>
          <p:nvPr/>
        </p:nvSpPr>
        <p:spPr>
          <a:xfrm>
            <a:off x="492729" y="3473245"/>
            <a:ext cx="6977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Vía Nómina </a:t>
            </a:r>
            <a:r>
              <a:rPr lang="es-MX" sz="24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 </a:t>
            </a:r>
            <a:r>
              <a:rPr lang="es-MX" sz="24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 Buró de Crédito  </a:t>
            </a:r>
            <a:r>
              <a:rPr lang="es-MX" sz="24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 </a:t>
            </a:r>
            <a:r>
              <a:rPr lang="es-MX" sz="24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 Comisión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5F22B1-2ED4-CA9E-A293-63594336FE28}"/>
              </a:ext>
            </a:extLst>
          </p:cNvPr>
          <p:cNvSpPr txBox="1"/>
          <p:nvPr/>
        </p:nvSpPr>
        <p:spPr>
          <a:xfrm>
            <a:off x="220532" y="389619"/>
            <a:ext cx="31918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Préstamos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4A720A8-9F49-7828-EF86-685CAA608247}"/>
              </a:ext>
            </a:extLst>
          </p:cNvPr>
          <p:cNvSpPr txBox="1"/>
          <p:nvPr/>
        </p:nvSpPr>
        <p:spPr>
          <a:xfrm>
            <a:off x="186203" y="806712"/>
            <a:ext cx="74991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800" b="1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EXCLUSIVO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32791B9-1E36-D743-5B11-E7675984CE3C}"/>
              </a:ext>
            </a:extLst>
          </p:cNvPr>
          <p:cNvSpPr txBox="1"/>
          <p:nvPr/>
        </p:nvSpPr>
        <p:spPr>
          <a:xfrm>
            <a:off x="260541" y="1765574"/>
            <a:ext cx="5998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para trabajadores del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2FBB62D-8660-7942-FF96-7D01108693BD}"/>
              </a:ext>
            </a:extLst>
          </p:cNvPr>
          <p:cNvSpPr txBox="1"/>
          <p:nvPr/>
        </p:nvSpPr>
        <p:spPr>
          <a:xfrm>
            <a:off x="213642" y="2214269"/>
            <a:ext cx="75360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b="1" noProof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  <a:ea typeface="Roboto" panose="02000000000000000000" pitchFamily="2" charset="0"/>
                <a:cs typeface="Roboto" panose="02000000000000000000" pitchFamily="2" charset="0"/>
              </a:rPr>
              <a:t>GOBIERN0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DB1E5EA-D19F-D06E-1C87-2F0E53887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277" y="7111747"/>
            <a:ext cx="4627265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Hombre caminando en la banqueta de una calle">
            <a:extLst>
              <a:ext uri="{FF2B5EF4-FFF2-40B4-BE49-F238E27FC236}">
                <a16:creationId xmlns:a16="http://schemas.microsoft.com/office/drawing/2014/main" id="{F8BA1D13-9F34-B6EF-ADE3-657531140E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74758" t="33046" b="31637"/>
          <a:stretch/>
        </p:blipFill>
        <p:spPr>
          <a:xfrm>
            <a:off x="11391899" y="0"/>
            <a:ext cx="3846513" cy="8002577"/>
          </a:xfrm>
          <a:prstGeom prst="rect">
            <a:avLst/>
          </a:prstGeom>
        </p:spPr>
      </p:pic>
      <p:pic>
        <p:nvPicPr>
          <p:cNvPr id="5" name="Imagen 4" descr="Hombre caminando en la banqueta de una calle&#10;&#10;Descripción generada automáticamente">
            <a:extLst>
              <a:ext uri="{FF2B5EF4-FFF2-40B4-BE49-F238E27FC236}">
                <a16:creationId xmlns:a16="http://schemas.microsoft.com/office/drawing/2014/main" id="{705586FD-F8E7-8EEF-D0DF-FAF4CBE109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2601" t="33046" b="31637"/>
          <a:stretch/>
        </p:blipFill>
        <p:spPr>
          <a:xfrm>
            <a:off x="0" y="10"/>
            <a:ext cx="13318172" cy="8002577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1FD7E27-0301-B00A-F733-34ADCFEEAF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21163450">
            <a:off x="-783869" y="-183786"/>
            <a:ext cx="3907825" cy="2608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7D38DA74-A30A-9D99-7D44-E74DB1FD72A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20964541">
            <a:off x="746082" y="1868497"/>
            <a:ext cx="2555837" cy="38337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EF45C35-618C-71D4-050B-96DAC248D0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397938">
            <a:off x="2746372" y="2325081"/>
            <a:ext cx="4240299" cy="2824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F1DD383-4F45-8F9A-8016-316B1BFAC0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 rot="20750799">
            <a:off x="4952822" y="-484910"/>
            <a:ext cx="4305119" cy="2868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2" name="Picture 6" descr="Dormitorio de chicas con muchos juguetes y cama púrpura . — Foto de stock ©  iriana88w #9289243">
            <a:extLst>
              <a:ext uri="{FF2B5EF4-FFF2-40B4-BE49-F238E27FC236}">
                <a16:creationId xmlns:a16="http://schemas.microsoft.com/office/drawing/2014/main" id="{443F1273-2CFB-4830-9AED-712D0699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5841">
            <a:off x="3205354" y="4918226"/>
            <a:ext cx="4018728" cy="2679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0017" y="1"/>
            <a:ext cx="9118396" cy="7997286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  <a:effectLst>
            <a:outerShdw blurRad="215900" dist="114300" dir="6600000" sx="102000" sy="102000" algn="tr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8" name="Picture 12" descr="Cómo influye la llegada del primer bebé en la pareja">
            <a:extLst>
              <a:ext uri="{FF2B5EF4-FFF2-40B4-BE49-F238E27FC236}">
                <a16:creationId xmlns:a16="http://schemas.microsoft.com/office/drawing/2014/main" id="{1757708A-7E1D-50D4-5DBF-5C95855D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4620" flipH="1">
            <a:off x="4091437" y="6056276"/>
            <a:ext cx="3991613" cy="2218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 descr="Hombre caminando en la banqueta de una calle&#10;&#10;Descripción generada automáticamente">
            <a:extLst>
              <a:ext uri="{FF2B5EF4-FFF2-40B4-BE49-F238E27FC236}">
                <a16:creationId xmlns:a16="http://schemas.microsoft.com/office/drawing/2014/main" id="{B971DA93-AE28-7878-1281-CFBADF92D0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21" r="-1" b="20019"/>
          <a:stretch/>
        </p:blipFill>
        <p:spPr>
          <a:xfrm>
            <a:off x="6328201" y="1"/>
            <a:ext cx="8910213" cy="7997286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B82516D-AB0B-B73E-24D6-45C6E06EDC78}"/>
              </a:ext>
            </a:extLst>
          </p:cNvPr>
          <p:cNvSpPr txBox="1"/>
          <p:nvPr/>
        </p:nvSpPr>
        <p:spPr>
          <a:xfrm>
            <a:off x="7103495" y="2793551"/>
            <a:ext cx="4259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rPr>
              <a:t>Te damos ese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850FB0-B2FC-61B1-E450-825AFF66B175}"/>
              </a:ext>
            </a:extLst>
          </p:cNvPr>
          <p:cNvSpPr txBox="1"/>
          <p:nvPr/>
        </p:nvSpPr>
        <p:spPr>
          <a:xfrm>
            <a:off x="7103497" y="2847729"/>
            <a:ext cx="711284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800" dirty="0">
                <a:solidFill>
                  <a:srgbClr val="C00000"/>
                </a:solidFill>
                <a:latin typeface="Antique Olive Compact" panose="020B0904030504030204" pitchFamily="34" charset="0"/>
              </a:rPr>
              <a:t>EXTRA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6698115-7584-EB34-EB09-DC7253B7EC35}"/>
              </a:ext>
            </a:extLst>
          </p:cNvPr>
          <p:cNvSpPr txBox="1"/>
          <p:nvPr/>
        </p:nvSpPr>
        <p:spPr>
          <a:xfrm>
            <a:off x="9761208" y="4437593"/>
            <a:ext cx="4171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MX" sz="3600" dirty="0">
                <a:solidFill>
                  <a:schemeClr val="bg1"/>
                </a:solidFill>
                <a:latin typeface="Antique Olive Compact" panose="020B0904030504030204" pitchFamily="34" charset="0"/>
              </a:rPr>
              <a:t>que necesitas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0BF51E3-13EF-CD2E-37F7-0306FFA8F6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1027" y="6218576"/>
            <a:ext cx="4627265" cy="969348"/>
          </a:xfrm>
          <a:prstGeom prst="rect">
            <a:avLst/>
          </a:prstGeom>
        </p:spPr>
      </p:pic>
      <p:pic>
        <p:nvPicPr>
          <p:cNvPr id="4104" name="Picture 8" descr="Pin page">
            <a:extLst>
              <a:ext uri="{FF2B5EF4-FFF2-40B4-BE49-F238E27FC236}">
                <a16:creationId xmlns:a16="http://schemas.microsoft.com/office/drawing/2014/main" id="{6ABC983D-2993-EAEE-38C9-A0416F81A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63861">
            <a:off x="1545669" y="3963624"/>
            <a:ext cx="3493788" cy="2620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06" name="Picture 10" descr="Ceremonia y fiesta en días separados!: la nueva moda en matrimonios">
            <a:extLst>
              <a:ext uri="{FF2B5EF4-FFF2-40B4-BE49-F238E27FC236}">
                <a16:creationId xmlns:a16="http://schemas.microsoft.com/office/drawing/2014/main" id="{767CB6C6-3EC4-D9A2-79EB-854CB897E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8246">
            <a:off x="1863139" y="6116517"/>
            <a:ext cx="3141134" cy="20981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6061F13-08A2-8414-A90D-2843E6C975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344046">
            <a:off x="-72870" y="4475925"/>
            <a:ext cx="2083634" cy="3720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Imagen 17" descr="176,038 imágenes, fotos de stock, objetos en 3D y vectores sobre Pareja en  la playa atardecer | Shutterstock">
            <a:extLst>
              <a:ext uri="{FF2B5EF4-FFF2-40B4-BE49-F238E27FC236}">
                <a16:creationId xmlns:a16="http://schemas.microsoft.com/office/drawing/2014/main" id="{3BCAFC7F-8D81-3885-0B6F-DD30892F7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20"/>
          <a:stretch/>
        </p:blipFill>
        <p:spPr bwMode="auto">
          <a:xfrm rot="482802">
            <a:off x="1333027" y="36757"/>
            <a:ext cx="3714750" cy="2381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6B52856C-84DB-938C-501F-B8F6BDA8B56B}"/>
              </a:ext>
            </a:extLst>
          </p:cNvPr>
          <p:cNvGrpSpPr/>
          <p:nvPr/>
        </p:nvGrpSpPr>
        <p:grpSpPr>
          <a:xfrm>
            <a:off x="-267396" y="187143"/>
            <a:ext cx="8075054" cy="2750475"/>
            <a:chOff x="-523428" y="187143"/>
            <a:chExt cx="8075054" cy="2750475"/>
          </a:xfrm>
        </p:grpSpPr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09138D58-4988-FA32-B2A9-AFEE8E8F12B9}"/>
                </a:ext>
              </a:extLst>
            </p:cNvPr>
            <p:cNvSpPr txBox="1"/>
            <p:nvPr/>
          </p:nvSpPr>
          <p:spPr>
            <a:xfrm>
              <a:off x="-407604" y="232392"/>
              <a:ext cx="795923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14FEB</a:t>
              </a: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DEDDC068-E506-0447-D36C-64799886E669}"/>
                </a:ext>
              </a:extLst>
            </p:cNvPr>
            <p:cNvGrpSpPr/>
            <p:nvPr/>
          </p:nvGrpSpPr>
          <p:grpSpPr>
            <a:xfrm>
              <a:off x="-523428" y="187143"/>
              <a:ext cx="7959230" cy="2750475"/>
              <a:chOff x="-523428" y="187143"/>
              <a:chExt cx="7959230" cy="2750475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1C64600-A9F3-2331-2EBB-7F86D498163E}"/>
                  </a:ext>
                </a:extLst>
              </p:cNvPr>
              <p:cNvSpPr txBox="1"/>
              <p:nvPr/>
            </p:nvSpPr>
            <p:spPr>
              <a:xfrm>
                <a:off x="44208" y="2106621"/>
                <a:ext cx="42947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4800" dirty="0">
                    <a:latin typeface="Antique Olive Compact" panose="020B0904030504030204" pitchFamily="34" charset="0"/>
                  </a:rPr>
                  <a:t>no te gane</a:t>
                </a:r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2991B1B-06E6-3881-43FF-1E0391943342}"/>
                  </a:ext>
                </a:extLst>
              </p:cNvPr>
              <p:cNvSpPr txBox="1"/>
              <p:nvPr/>
            </p:nvSpPr>
            <p:spPr>
              <a:xfrm>
                <a:off x="-100138" y="254199"/>
                <a:ext cx="17780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2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ntique Olive Compact" panose="020B0904030504030204" pitchFamily="34" charset="0"/>
                  </a:rPr>
                  <a:t>Que el</a:t>
                </a: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2FA3858F-DF3C-9CBB-509D-64DAEE446849}"/>
                  </a:ext>
                </a:extLst>
              </p:cNvPr>
              <p:cNvSpPr txBox="1"/>
              <p:nvPr/>
            </p:nvSpPr>
            <p:spPr>
              <a:xfrm>
                <a:off x="-4560" y="2057853"/>
                <a:ext cx="42947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4800" dirty="0">
                    <a:solidFill>
                      <a:srgbClr val="FFFF00"/>
                    </a:solidFill>
                    <a:latin typeface="Antique Olive Compact" panose="020B0904030504030204" pitchFamily="34" charset="0"/>
                  </a:rPr>
                  <a:t>no te gane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7C27008A-1622-6343-A972-A048F29E64D9}"/>
                  </a:ext>
                </a:extLst>
              </p:cNvPr>
              <p:cNvSpPr txBox="1"/>
              <p:nvPr/>
            </p:nvSpPr>
            <p:spPr>
              <a:xfrm>
                <a:off x="-148906" y="187143"/>
                <a:ext cx="177805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32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ntique Olive Compact" panose="020B0904030504030204" pitchFamily="34" charset="0"/>
                  </a:rPr>
                  <a:t>Que el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2AC098C-63F0-7A83-E3BC-9DCE15B441F4}"/>
                  </a:ext>
                </a:extLst>
              </p:cNvPr>
              <p:cNvSpPr txBox="1"/>
              <p:nvPr/>
            </p:nvSpPr>
            <p:spPr>
              <a:xfrm>
                <a:off x="-523428" y="189720"/>
                <a:ext cx="7959230" cy="26468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sz="1660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ntique Olive Compact" panose="020B0904030504030204" pitchFamily="34" charset="0"/>
                  </a:rPr>
                  <a:t>14FEB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5149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n 72">
            <a:extLst>
              <a:ext uri="{FF2B5EF4-FFF2-40B4-BE49-F238E27FC236}">
                <a16:creationId xmlns:a16="http://schemas.microsoft.com/office/drawing/2014/main" id="{A6ABE53F-FF04-5B65-6661-9E03896FC3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22" b="96507" l="8497" r="94118">
                        <a14:foregroundMark x1="20588" y1="32096" x2="35458" y2="28603"/>
                        <a14:foregroundMark x1="35458" y1="28603" x2="42157" y2="23799"/>
                        <a14:foregroundMark x1="8497" y1="36463" x2="11111" y2="48690"/>
                        <a14:foregroundMark x1="11111" y1="48690" x2="11111" y2="48690"/>
                        <a14:foregroundMark x1="78105" y1="12664" x2="90523" y2="22052"/>
                        <a14:foregroundMark x1="87908" y1="18341" x2="92157" y2="21616"/>
                        <a14:foregroundMark x1="94118" y1="25109" x2="85948" y2="34934"/>
                        <a14:foregroundMark x1="66503" y1="6114" x2="78268" y2="12445"/>
                        <a14:foregroundMark x1="58660" y1="5459" x2="54085" y2="13319"/>
                        <a14:foregroundMark x1="43464" y1="22271" x2="57843" y2="5240"/>
                        <a14:foregroundMark x1="79739" y1="12009" x2="90850" y2="20306"/>
                        <a14:foregroundMark x1="71569" y1="6114" x2="80229" y2="12882"/>
                        <a14:foregroundMark x1="94444" y1="25546" x2="90359" y2="34279"/>
                        <a14:foregroundMark x1="90359" y1="34061" x2="92320" y2="36900"/>
                        <a14:foregroundMark x1="20261" y1="74017" x2="34477" y2="90611"/>
                        <a14:foregroundMark x1="34477" y1="91266" x2="29575" y2="85808"/>
                        <a14:foregroundMark x1="20261" y1="73362" x2="29412" y2="85371"/>
                        <a14:foregroundMark x1="44771" y1="89083" x2="50490" y2="94978"/>
                        <a14:foregroundMark x1="44444" y1="89956" x2="50817" y2="95852"/>
                        <a14:foregroundMark x1="39869" y1="85153" x2="43954" y2="90830"/>
                        <a14:foregroundMark x1="16503" y1="75764" x2="20588" y2="74891"/>
                        <a14:foregroundMark x1="16667" y1="77948" x2="21078" y2="75983"/>
                        <a14:foregroundMark x1="39542" y1="86026" x2="43791" y2="91485"/>
                        <a14:foregroundMark x1="45098" y1="91048" x2="50817" y2="96507"/>
                        <a14:foregroundMark x1="51471" y1="96507" x2="58497" y2="83624"/>
                        <a14:foregroundMark x1="58497" y1="83624" x2="60621" y2="78166"/>
                        <a14:foregroundMark x1="59967" y1="80131" x2="63399" y2="73799"/>
                        <a14:foregroundMark x1="63562" y1="73581" x2="66830" y2="67467"/>
                        <a14:foregroundMark x1="66830" y1="67467" x2="68791" y2="63755"/>
                        <a14:foregroundMark x1="68954" y1="63755" x2="71732" y2="59170"/>
                        <a14:foregroundMark x1="71732" y1="59170" x2="74346" y2="53712"/>
                        <a14:foregroundMark x1="74346" y1="53712" x2="77288" y2="48253"/>
                        <a14:foregroundMark x1="77288" y1="48253" x2="79575" y2="44105"/>
                        <a14:foregroundMark x1="79412" y1="44760" x2="88235" y2="41703"/>
                        <a14:foregroundMark x1="87582" y1="41921" x2="90359" y2="40611"/>
                        <a14:foregroundMark x1="77614" y1="48035" x2="87908" y2="43231"/>
                        <a14:foregroundMark x1="76307" y1="49563" x2="89216" y2="419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216124">
            <a:off x="-2467364" y="-207115"/>
            <a:ext cx="15416114" cy="1153689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E7D4EC2-810D-CC02-55D8-060156F45B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527" r="18751"/>
          <a:stretch/>
        </p:blipFill>
        <p:spPr>
          <a:xfrm>
            <a:off x="6981796" y="-152400"/>
            <a:ext cx="10759197" cy="8343900"/>
          </a:xfrm>
          <a:custGeom>
            <a:avLst/>
            <a:gdLst>
              <a:gd name="connsiteX0" fmla="*/ 2547259 w 10515601"/>
              <a:gd name="connsiteY0" fmla="*/ 0 h 8154988"/>
              <a:gd name="connsiteX1" fmla="*/ 7608497 w 10515601"/>
              <a:gd name="connsiteY1" fmla="*/ 0 h 8154988"/>
              <a:gd name="connsiteX2" fmla="*/ 7881258 w 10515601"/>
              <a:gd name="connsiteY2" fmla="*/ 171450 h 8154988"/>
              <a:gd name="connsiteX3" fmla="*/ 8414658 w 10515601"/>
              <a:gd name="connsiteY3" fmla="*/ 628650 h 8154988"/>
              <a:gd name="connsiteX4" fmla="*/ 8795658 w 10515601"/>
              <a:gd name="connsiteY4" fmla="*/ 1085850 h 8154988"/>
              <a:gd name="connsiteX5" fmla="*/ 9290958 w 10515601"/>
              <a:gd name="connsiteY5" fmla="*/ 1581150 h 8154988"/>
              <a:gd name="connsiteX6" fmla="*/ 9900558 w 10515601"/>
              <a:gd name="connsiteY6" fmla="*/ 2362200 h 8154988"/>
              <a:gd name="connsiteX7" fmla="*/ 10186308 w 10515601"/>
              <a:gd name="connsiteY7" fmla="*/ 3162300 h 8154988"/>
              <a:gd name="connsiteX8" fmla="*/ 10205358 w 10515601"/>
              <a:gd name="connsiteY8" fmla="*/ 3867150 h 8154988"/>
              <a:gd name="connsiteX9" fmla="*/ 10243458 w 10515601"/>
              <a:gd name="connsiteY9" fmla="*/ 4953000 h 8154988"/>
              <a:gd name="connsiteX10" fmla="*/ 9976758 w 10515601"/>
              <a:gd name="connsiteY10" fmla="*/ 5543550 h 8154988"/>
              <a:gd name="connsiteX11" fmla="*/ 9271908 w 10515601"/>
              <a:gd name="connsiteY11" fmla="*/ 6057900 h 8154988"/>
              <a:gd name="connsiteX12" fmla="*/ 8338458 w 10515601"/>
              <a:gd name="connsiteY12" fmla="*/ 6686550 h 8154988"/>
              <a:gd name="connsiteX13" fmla="*/ 7652658 w 10515601"/>
              <a:gd name="connsiteY13" fmla="*/ 7372350 h 8154988"/>
              <a:gd name="connsiteX14" fmla="*/ 7062108 w 10515601"/>
              <a:gd name="connsiteY14" fmla="*/ 7981950 h 8154988"/>
              <a:gd name="connsiteX15" fmla="*/ 7015675 w 10515601"/>
              <a:gd name="connsiteY15" fmla="*/ 8002587 h 8154988"/>
              <a:gd name="connsiteX16" fmla="*/ 10515601 w 10515601"/>
              <a:gd name="connsiteY16" fmla="*/ 8002587 h 8154988"/>
              <a:gd name="connsiteX17" fmla="*/ 10515601 w 10515601"/>
              <a:gd name="connsiteY17" fmla="*/ 8154988 h 8154988"/>
              <a:gd name="connsiteX18" fmla="*/ 0 w 10515601"/>
              <a:gd name="connsiteY18" fmla="*/ 8154988 h 8154988"/>
              <a:gd name="connsiteX19" fmla="*/ 0 w 10515601"/>
              <a:gd name="connsiteY19" fmla="*/ 8002587 h 8154988"/>
              <a:gd name="connsiteX20" fmla="*/ 2995115 w 10515601"/>
              <a:gd name="connsiteY20" fmla="*/ 8002587 h 8154988"/>
              <a:gd name="connsiteX21" fmla="*/ 1975758 w 10515601"/>
              <a:gd name="connsiteY21" fmla="*/ 7581900 h 8154988"/>
              <a:gd name="connsiteX22" fmla="*/ 1270908 w 10515601"/>
              <a:gd name="connsiteY22" fmla="*/ 6877050 h 8154988"/>
              <a:gd name="connsiteX23" fmla="*/ 508908 w 10515601"/>
              <a:gd name="connsiteY23" fmla="*/ 5334000 h 8154988"/>
              <a:gd name="connsiteX24" fmla="*/ 432708 w 10515601"/>
              <a:gd name="connsiteY24" fmla="*/ 4095750 h 8154988"/>
              <a:gd name="connsiteX25" fmla="*/ 527958 w 10515601"/>
              <a:gd name="connsiteY25" fmla="*/ 2476500 h 8154988"/>
              <a:gd name="connsiteX26" fmla="*/ 1118508 w 10515601"/>
              <a:gd name="connsiteY26" fmla="*/ 1276350 h 8154988"/>
              <a:gd name="connsiteX27" fmla="*/ 2394858 w 10515601"/>
              <a:gd name="connsiteY27" fmla="*/ 38100 h 8154988"/>
              <a:gd name="connsiteX28" fmla="*/ 2547259 w 10515601"/>
              <a:gd name="connsiteY28" fmla="*/ 0 h 815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515601" h="8154988">
                <a:moveTo>
                  <a:pt x="2547259" y="0"/>
                </a:moveTo>
                <a:lnTo>
                  <a:pt x="7608497" y="0"/>
                </a:lnTo>
                <a:lnTo>
                  <a:pt x="7881258" y="171450"/>
                </a:lnTo>
                <a:lnTo>
                  <a:pt x="8414658" y="628650"/>
                </a:lnTo>
                <a:lnTo>
                  <a:pt x="8795658" y="1085850"/>
                </a:lnTo>
                <a:lnTo>
                  <a:pt x="9290958" y="1581150"/>
                </a:lnTo>
                <a:lnTo>
                  <a:pt x="9900558" y="2362200"/>
                </a:lnTo>
                <a:lnTo>
                  <a:pt x="10186308" y="3162300"/>
                </a:lnTo>
                <a:lnTo>
                  <a:pt x="10205358" y="3867150"/>
                </a:lnTo>
                <a:lnTo>
                  <a:pt x="10243458" y="4953000"/>
                </a:lnTo>
                <a:lnTo>
                  <a:pt x="9976758" y="5543550"/>
                </a:lnTo>
                <a:lnTo>
                  <a:pt x="9271908" y="6057900"/>
                </a:lnTo>
                <a:lnTo>
                  <a:pt x="8338458" y="6686550"/>
                </a:lnTo>
                <a:lnTo>
                  <a:pt x="7652658" y="7372350"/>
                </a:lnTo>
                <a:lnTo>
                  <a:pt x="7062108" y="7981950"/>
                </a:lnTo>
                <a:lnTo>
                  <a:pt x="7015675" y="8002587"/>
                </a:lnTo>
                <a:lnTo>
                  <a:pt x="10515601" y="8002587"/>
                </a:lnTo>
                <a:lnTo>
                  <a:pt x="10515601" y="8154988"/>
                </a:lnTo>
                <a:lnTo>
                  <a:pt x="0" y="8154988"/>
                </a:lnTo>
                <a:lnTo>
                  <a:pt x="0" y="8002587"/>
                </a:lnTo>
                <a:lnTo>
                  <a:pt x="2995115" y="8002587"/>
                </a:lnTo>
                <a:lnTo>
                  <a:pt x="1975758" y="7581900"/>
                </a:lnTo>
                <a:lnTo>
                  <a:pt x="1270908" y="6877050"/>
                </a:lnTo>
                <a:lnTo>
                  <a:pt x="508908" y="5334000"/>
                </a:lnTo>
                <a:lnTo>
                  <a:pt x="432708" y="4095750"/>
                </a:lnTo>
                <a:lnTo>
                  <a:pt x="527958" y="2476500"/>
                </a:lnTo>
                <a:lnTo>
                  <a:pt x="1118508" y="1276350"/>
                </a:lnTo>
                <a:lnTo>
                  <a:pt x="2394858" y="38100"/>
                </a:lnTo>
                <a:lnTo>
                  <a:pt x="2547259" y="0"/>
                </a:lnTo>
                <a:close/>
              </a:path>
            </a:pathLst>
          </a:custGeom>
          <a:effectLst>
            <a:glow rad="431800">
              <a:schemeClr val="bg1">
                <a:alpha val="60000"/>
              </a:schemeClr>
            </a:glow>
            <a:softEdge rad="76200"/>
          </a:effectLst>
        </p:spPr>
      </p:pic>
      <p:grpSp>
        <p:nvGrpSpPr>
          <p:cNvPr id="44" name="Grupo 43">
            <a:extLst>
              <a:ext uri="{FF2B5EF4-FFF2-40B4-BE49-F238E27FC236}">
                <a16:creationId xmlns:a16="http://schemas.microsoft.com/office/drawing/2014/main" id="{B887D971-0122-3324-D015-ECCEF292EB40}"/>
              </a:ext>
            </a:extLst>
          </p:cNvPr>
          <p:cNvGrpSpPr/>
          <p:nvPr/>
        </p:nvGrpSpPr>
        <p:grpSpPr>
          <a:xfrm>
            <a:off x="-58738" y="-65762"/>
            <a:ext cx="13886391" cy="2235041"/>
            <a:chOff x="0" y="827068"/>
            <a:chExt cx="13886391" cy="2235041"/>
          </a:xfrm>
        </p:grpSpPr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645137CA-D59E-F4B2-BC98-FA09B58A2F22}"/>
                </a:ext>
              </a:extLst>
            </p:cNvPr>
            <p:cNvSpPr txBox="1"/>
            <p:nvPr/>
          </p:nvSpPr>
          <p:spPr>
            <a:xfrm>
              <a:off x="76200" y="846118"/>
              <a:ext cx="138101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3800" dirty="0">
                  <a:latin typeface="Antique Olive Compact" panose="020B0904030504030204" pitchFamily="34" charset="0"/>
                </a:rPr>
                <a:t>PENSIONADO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1467ECC4-6652-E890-6A2C-60ED8AB72081}"/>
                </a:ext>
              </a:extLst>
            </p:cNvPr>
            <p:cNvSpPr txBox="1"/>
            <p:nvPr/>
          </p:nvSpPr>
          <p:spPr>
            <a:xfrm>
              <a:off x="0" y="827068"/>
              <a:ext cx="1381019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3800" dirty="0">
                  <a:solidFill>
                    <a:schemeClr val="bg1"/>
                  </a:solidFill>
                  <a:latin typeface="Antique Olive Compact" panose="020B0904030504030204" pitchFamily="34" charset="0"/>
                </a:rPr>
                <a:t>PENSIONADO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B4AF28F-76F6-7B24-02DA-FDFF03CDF7AD}"/>
              </a:ext>
            </a:extLst>
          </p:cNvPr>
          <p:cNvGrpSpPr/>
          <p:nvPr/>
        </p:nvGrpSpPr>
        <p:grpSpPr>
          <a:xfrm>
            <a:off x="-10621" y="1746409"/>
            <a:ext cx="10598632" cy="2273141"/>
            <a:chOff x="1788834" y="4333785"/>
            <a:chExt cx="10598632" cy="2273141"/>
          </a:xfrm>
        </p:grpSpPr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129C6375-2EED-EABD-F536-93270184D866}"/>
                </a:ext>
              </a:extLst>
            </p:cNvPr>
            <p:cNvSpPr txBox="1"/>
            <p:nvPr/>
          </p:nvSpPr>
          <p:spPr>
            <a:xfrm>
              <a:off x="1865034" y="4390935"/>
              <a:ext cx="1052243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3800" dirty="0">
                  <a:latin typeface="Antique Olive Compact" panose="020B0904030504030204" pitchFamily="34" charset="0"/>
                </a:rPr>
                <a:t>JUBILADO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ACC22DB0-0B2B-4704-6F42-7DC312B2F5B3}"/>
                </a:ext>
              </a:extLst>
            </p:cNvPr>
            <p:cNvSpPr txBox="1"/>
            <p:nvPr/>
          </p:nvSpPr>
          <p:spPr>
            <a:xfrm>
              <a:off x="1788834" y="4333785"/>
              <a:ext cx="10522432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3800" dirty="0">
                  <a:solidFill>
                    <a:srgbClr val="FFFF00"/>
                  </a:solidFill>
                  <a:latin typeface="Antique Olive Compact" panose="020B0904030504030204" pitchFamily="34" charset="0"/>
                </a:rPr>
                <a:t>JUBILADO</a:t>
              </a:r>
            </a:p>
          </p:txBody>
        </p:sp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4B593CDE-46DD-27A7-FE0D-4F36B4D1BE92}"/>
              </a:ext>
            </a:extLst>
          </p:cNvPr>
          <p:cNvGrpSpPr/>
          <p:nvPr/>
        </p:nvGrpSpPr>
        <p:grpSpPr>
          <a:xfrm>
            <a:off x="6031905" y="5894706"/>
            <a:ext cx="1950631" cy="1461150"/>
            <a:chOff x="2442286" y="4437911"/>
            <a:chExt cx="1950631" cy="1461150"/>
          </a:xfrm>
        </p:grpSpPr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D3127C18-8325-F426-2AD8-48290EA53EA3}"/>
                </a:ext>
              </a:extLst>
            </p:cNvPr>
            <p:cNvSpPr txBox="1"/>
            <p:nvPr/>
          </p:nvSpPr>
          <p:spPr>
            <a:xfrm>
              <a:off x="2442286" y="4495061"/>
              <a:ext cx="1893481" cy="1404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s-MX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36E92D3-819C-D2D2-BF78-52C3F6D58639}"/>
                </a:ext>
              </a:extLst>
            </p:cNvPr>
            <p:cNvSpPr txBox="1"/>
            <p:nvPr/>
          </p:nvSpPr>
          <p:spPr>
            <a:xfrm>
              <a:off x="2499436" y="4437911"/>
              <a:ext cx="1893481" cy="138499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>
                  <a:solidFill>
                    <a:schemeClr val="bg1"/>
                  </a:solidFill>
                </a:rPr>
                <a:t>Plazos justo </a:t>
              </a:r>
              <a:r>
                <a:rPr lang="es-MX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tu medida </a:t>
              </a: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A87337C4-9D54-CCF5-ED9E-9940E32747DB}"/>
              </a:ext>
            </a:extLst>
          </p:cNvPr>
          <p:cNvGrpSpPr/>
          <p:nvPr/>
        </p:nvGrpSpPr>
        <p:grpSpPr>
          <a:xfrm>
            <a:off x="8163684" y="5887281"/>
            <a:ext cx="2207794" cy="1476000"/>
            <a:chOff x="4555036" y="4455915"/>
            <a:chExt cx="2207794" cy="1476000"/>
          </a:xfrm>
        </p:grpSpPr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6F95FE1-4F91-AE50-5420-B4B30AD4E8F0}"/>
                </a:ext>
              </a:extLst>
            </p:cNvPr>
            <p:cNvSpPr txBox="1"/>
            <p:nvPr/>
          </p:nvSpPr>
          <p:spPr>
            <a:xfrm>
              <a:off x="4631319" y="4455915"/>
              <a:ext cx="2131511" cy="147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s-MX" sz="2800" dirty="0">
                <a:solidFill>
                  <a:schemeClr val="bg1"/>
                </a:solidFill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A70C8BB7-0310-CF95-B6FC-C738A2E47889}"/>
                </a:ext>
              </a:extLst>
            </p:cNvPr>
            <p:cNvSpPr txBox="1"/>
            <p:nvPr/>
          </p:nvSpPr>
          <p:spPr>
            <a:xfrm>
              <a:off x="4555036" y="4455915"/>
              <a:ext cx="2131511" cy="138499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>
                  <a:solidFill>
                    <a:schemeClr val="bg1"/>
                  </a:solidFill>
                </a:rPr>
                <a:t>La tasa </a:t>
              </a:r>
              <a:r>
                <a:rPr lang="es-MX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mas baja</a:t>
              </a:r>
              <a:r>
                <a:rPr lang="es-MX" sz="2800" dirty="0">
                  <a:solidFill>
                    <a:schemeClr val="bg1"/>
                  </a:solidFill>
                </a:rPr>
                <a:t> del mercado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5C05E04-ADCA-4CD2-4DB0-52458110EA08}"/>
              </a:ext>
            </a:extLst>
          </p:cNvPr>
          <p:cNvGrpSpPr/>
          <p:nvPr/>
        </p:nvGrpSpPr>
        <p:grpSpPr>
          <a:xfrm>
            <a:off x="12749774" y="6119181"/>
            <a:ext cx="2376000" cy="1012200"/>
            <a:chOff x="4642797" y="6079581"/>
            <a:chExt cx="2501117" cy="1012200"/>
          </a:xfrm>
        </p:grpSpPr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E3EDF984-A9D6-6793-75B8-D5234094DDCF}"/>
                </a:ext>
              </a:extLst>
            </p:cNvPr>
            <p:cNvSpPr txBox="1"/>
            <p:nvPr/>
          </p:nvSpPr>
          <p:spPr>
            <a:xfrm>
              <a:off x="4718997" y="6155781"/>
              <a:ext cx="2424917" cy="936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s-MX" sz="2800" dirty="0">
                <a:solidFill>
                  <a:schemeClr val="bg1"/>
                </a:solidFill>
              </a:endParaRP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CE7AE926-1547-5607-F831-ED2B9C0EEDC1}"/>
                </a:ext>
              </a:extLst>
            </p:cNvPr>
            <p:cNvSpPr txBox="1"/>
            <p:nvPr/>
          </p:nvSpPr>
          <p:spPr>
            <a:xfrm>
              <a:off x="4642797" y="6079581"/>
              <a:ext cx="2424917" cy="95410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>
                  <a:solidFill>
                    <a:schemeClr val="bg1"/>
                  </a:solidFill>
                </a:rPr>
                <a:t>Con Monto </a:t>
              </a:r>
              <a:r>
                <a:rPr lang="es-MX" sz="2800" b="1" dirty="0">
                  <a:solidFill>
                    <a:srgbClr val="FFFF00"/>
                  </a:solidFill>
                </a:rPr>
                <a:t>preaprobado</a:t>
              </a:r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EB34B43A-99C6-5EA6-E862-D166A95737BF}"/>
              </a:ext>
            </a:extLst>
          </p:cNvPr>
          <p:cNvGrpSpPr/>
          <p:nvPr/>
        </p:nvGrpSpPr>
        <p:grpSpPr>
          <a:xfrm>
            <a:off x="10552626" y="5894706"/>
            <a:ext cx="2016000" cy="1461150"/>
            <a:chOff x="2167379" y="6095607"/>
            <a:chExt cx="2207711" cy="1461150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B26430C1-672F-EF92-29F3-5DA4F8112EF1}"/>
                </a:ext>
              </a:extLst>
            </p:cNvPr>
            <p:cNvSpPr txBox="1"/>
            <p:nvPr/>
          </p:nvSpPr>
          <p:spPr>
            <a:xfrm>
              <a:off x="2167379" y="6152757"/>
              <a:ext cx="2131511" cy="1404000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endParaRPr lang="es-MX" sz="2800" dirty="0">
                <a:solidFill>
                  <a:schemeClr val="bg1"/>
                </a:solidFill>
              </a:endParaRP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1F1A21DD-DCE3-EC48-E1D4-60233FD1FB01}"/>
                </a:ext>
              </a:extLst>
            </p:cNvPr>
            <p:cNvSpPr txBox="1"/>
            <p:nvPr/>
          </p:nvSpPr>
          <p:spPr>
            <a:xfrm>
              <a:off x="2243579" y="6095607"/>
              <a:ext cx="2131511" cy="1384995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2800" dirty="0">
                  <a:solidFill>
                    <a:schemeClr val="bg1"/>
                  </a:solidFill>
                </a:rPr>
                <a:t>Trámite totalmente </a:t>
              </a:r>
              <a:r>
                <a:rPr lang="es-MX" sz="2800" b="1" dirty="0">
                  <a:solidFill>
                    <a:srgbClr val="FFFF00"/>
                  </a:solidFill>
                </a:rPr>
                <a:t>GRATIS</a:t>
              </a:r>
            </a:p>
          </p:txBody>
        </p:sp>
      </p:grpSp>
      <p:pic>
        <p:nvPicPr>
          <p:cNvPr id="60" name="Imagen 59" descr="IMSS-Bienestar: ¿destinado al fracaso?">
            <a:extLst>
              <a:ext uri="{FF2B5EF4-FFF2-40B4-BE49-F238E27FC236}">
                <a16:creationId xmlns:a16="http://schemas.microsoft.com/office/drawing/2014/main" id="{067D8815-C9C1-C6D8-C88F-A4A8FE14F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7" t="7691" r="26041" b="8027"/>
          <a:stretch>
            <a:fillRect/>
          </a:stretch>
        </p:blipFill>
        <p:spPr bwMode="auto">
          <a:xfrm>
            <a:off x="124461" y="5725281"/>
            <a:ext cx="1800000" cy="1800000"/>
          </a:xfrm>
          <a:custGeom>
            <a:avLst/>
            <a:gdLst>
              <a:gd name="connsiteX0" fmla="*/ 1265722 w 2531444"/>
              <a:gd name="connsiteY0" fmla="*/ 0 h 2531444"/>
              <a:gd name="connsiteX1" fmla="*/ 2531444 w 2531444"/>
              <a:gd name="connsiteY1" fmla="*/ 1265722 h 2531444"/>
              <a:gd name="connsiteX2" fmla="*/ 1265722 w 2531444"/>
              <a:gd name="connsiteY2" fmla="*/ 2531444 h 2531444"/>
              <a:gd name="connsiteX3" fmla="*/ 0 w 2531444"/>
              <a:gd name="connsiteY3" fmla="*/ 1265722 h 2531444"/>
              <a:gd name="connsiteX4" fmla="*/ 1265722 w 2531444"/>
              <a:gd name="connsiteY4" fmla="*/ 0 h 253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1444" h="2531444">
                <a:moveTo>
                  <a:pt x="1265722" y="0"/>
                </a:moveTo>
                <a:cubicBezTo>
                  <a:pt x="1964761" y="0"/>
                  <a:pt x="2531444" y="566683"/>
                  <a:pt x="2531444" y="1265722"/>
                </a:cubicBezTo>
                <a:cubicBezTo>
                  <a:pt x="2531444" y="1964761"/>
                  <a:pt x="1964761" y="2531444"/>
                  <a:pt x="1265722" y="2531444"/>
                </a:cubicBezTo>
                <a:cubicBezTo>
                  <a:pt x="566683" y="2531444"/>
                  <a:pt x="0" y="1964761"/>
                  <a:pt x="0" y="1265722"/>
                </a:cubicBezTo>
                <a:cubicBezTo>
                  <a:pt x="0" y="566683"/>
                  <a:pt x="566683" y="0"/>
                  <a:pt x="1265722" y="0"/>
                </a:cubicBez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4E62D504-EDC3-2604-E3C5-4EB3FBA6F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757" y="6059651"/>
            <a:ext cx="1764000" cy="1131261"/>
          </a:xfrm>
          <a:prstGeom prst="rect">
            <a:avLst/>
          </a:prstGeom>
          <a:effectLst/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65120683-9F31-BDC2-594E-83BEA02D3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5609" y="5785647"/>
            <a:ext cx="1800000" cy="1679268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3F37D7C2-1C76-5815-FE13-CC693FE1C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2073" y="5000969"/>
            <a:ext cx="4627265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" y="0"/>
            <a:ext cx="15234603" cy="80025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50A5CA30-9A77-B62A-9125-0704012E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/>
          </a:blip>
          <a:srcRect t="6668" r="1" b="24252"/>
          <a:stretch/>
        </p:blipFill>
        <p:spPr>
          <a:xfrm>
            <a:off x="-3809" y="-1"/>
            <a:ext cx="15234602" cy="71827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234602" cy="8002587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3162337" y="1187107"/>
            <a:ext cx="3263185" cy="8889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7165670"/>
            <a:ext cx="7619202" cy="82995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1770507" y="6977842"/>
            <a:ext cx="1500485" cy="549007"/>
            <a:chOff x="7029447" y="3514725"/>
            <a:chExt cx="1285875" cy="54900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Imagen 42">
            <a:extLst>
              <a:ext uri="{FF2B5EF4-FFF2-40B4-BE49-F238E27FC236}">
                <a16:creationId xmlns:a16="http://schemas.microsoft.com/office/drawing/2014/main" id="{A33F0F74-E402-5087-D9DD-DD4E47BC83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90" t="15625" r="1887" b="61992"/>
          <a:stretch/>
        </p:blipFill>
        <p:spPr>
          <a:xfrm>
            <a:off x="177481" y="992240"/>
            <a:ext cx="14826923" cy="2327346"/>
          </a:xfrm>
          <a:custGeom>
            <a:avLst/>
            <a:gdLst/>
            <a:ahLst/>
            <a:cxnLst/>
            <a:rect l="l" t="t" r="r" b="b"/>
            <a:pathLst>
              <a:path w="14826923" h="2327346">
                <a:moveTo>
                  <a:pt x="6845890" y="1123694"/>
                </a:moveTo>
                <a:cubicBezTo>
                  <a:pt x="6687877" y="1123694"/>
                  <a:pt x="6608872" y="1231256"/>
                  <a:pt x="6608872" y="1446381"/>
                </a:cubicBezTo>
                <a:cubicBezTo>
                  <a:pt x="6608872" y="1657699"/>
                  <a:pt x="6688830" y="1763357"/>
                  <a:pt x="6848745" y="1763357"/>
                </a:cubicBezTo>
                <a:cubicBezTo>
                  <a:pt x="7002950" y="1763357"/>
                  <a:pt x="7080052" y="1655795"/>
                  <a:pt x="7080052" y="1440670"/>
                </a:cubicBezTo>
                <a:cubicBezTo>
                  <a:pt x="7080052" y="1229353"/>
                  <a:pt x="7001998" y="1123694"/>
                  <a:pt x="6845890" y="1123694"/>
                </a:cubicBezTo>
                <a:close/>
                <a:moveTo>
                  <a:pt x="11919370" y="1063726"/>
                </a:moveTo>
                <a:cubicBezTo>
                  <a:pt x="11809903" y="1063726"/>
                  <a:pt x="11734229" y="1089902"/>
                  <a:pt x="11692347" y="1142256"/>
                </a:cubicBezTo>
                <a:cubicBezTo>
                  <a:pt x="11650464" y="1194609"/>
                  <a:pt x="11629523" y="1285990"/>
                  <a:pt x="11629523" y="1416397"/>
                </a:cubicBezTo>
                <a:cubicBezTo>
                  <a:pt x="11629523" y="1553468"/>
                  <a:pt x="11650940" y="1648656"/>
                  <a:pt x="11693774" y="1701961"/>
                </a:cubicBezTo>
                <a:cubicBezTo>
                  <a:pt x="11736609" y="1754314"/>
                  <a:pt x="11813236" y="1780491"/>
                  <a:pt x="11923653" y="1780491"/>
                </a:cubicBezTo>
                <a:cubicBezTo>
                  <a:pt x="12024553" y="1780491"/>
                  <a:pt x="12096420" y="1754314"/>
                  <a:pt x="12139254" y="1701961"/>
                </a:cubicBezTo>
                <a:cubicBezTo>
                  <a:pt x="12183041" y="1648656"/>
                  <a:pt x="12204934" y="1549660"/>
                  <a:pt x="12204934" y="1404975"/>
                </a:cubicBezTo>
                <a:cubicBezTo>
                  <a:pt x="12204934" y="1274567"/>
                  <a:pt x="12182089" y="1185090"/>
                  <a:pt x="12136399" y="1136544"/>
                </a:cubicBezTo>
                <a:cubicBezTo>
                  <a:pt x="12090708" y="1087998"/>
                  <a:pt x="12018365" y="1063726"/>
                  <a:pt x="11919370" y="1063726"/>
                </a:cubicBezTo>
                <a:close/>
                <a:moveTo>
                  <a:pt x="4680803" y="943789"/>
                </a:moveTo>
                <a:cubicBezTo>
                  <a:pt x="4454256" y="943789"/>
                  <a:pt x="4335747" y="1029934"/>
                  <a:pt x="4325276" y="1202224"/>
                </a:cubicBezTo>
                <a:lnTo>
                  <a:pt x="5042041" y="1202224"/>
                </a:lnTo>
                <a:cubicBezTo>
                  <a:pt x="5019197" y="1029934"/>
                  <a:pt x="4898783" y="943789"/>
                  <a:pt x="4680803" y="943789"/>
                </a:cubicBezTo>
                <a:close/>
                <a:moveTo>
                  <a:pt x="8164278" y="529721"/>
                </a:moveTo>
                <a:cubicBezTo>
                  <a:pt x="8231862" y="552566"/>
                  <a:pt x="8360365" y="563989"/>
                  <a:pt x="8549790" y="563989"/>
                </a:cubicBezTo>
                <a:cubicBezTo>
                  <a:pt x="8737310" y="563989"/>
                  <a:pt x="8863434" y="552566"/>
                  <a:pt x="8928162" y="529721"/>
                </a:cubicBezTo>
                <a:lnTo>
                  <a:pt x="8928162" y="2271661"/>
                </a:lnTo>
                <a:lnTo>
                  <a:pt x="8698283" y="2271661"/>
                </a:lnTo>
                <a:lnTo>
                  <a:pt x="8164278" y="2271661"/>
                </a:lnTo>
                <a:close/>
                <a:moveTo>
                  <a:pt x="13915974" y="456902"/>
                </a:moveTo>
                <a:cubicBezTo>
                  <a:pt x="14221527" y="456902"/>
                  <a:pt x="14497572" y="478795"/>
                  <a:pt x="14744109" y="522582"/>
                </a:cubicBezTo>
                <a:lnTo>
                  <a:pt x="14744109" y="1050875"/>
                </a:lnTo>
                <a:cubicBezTo>
                  <a:pt x="14529936" y="1030886"/>
                  <a:pt x="14359073" y="1020891"/>
                  <a:pt x="14231522" y="1020891"/>
                </a:cubicBezTo>
                <a:cubicBezTo>
                  <a:pt x="14105874" y="1020891"/>
                  <a:pt x="14021157" y="1028982"/>
                  <a:pt x="13977370" y="1045164"/>
                </a:cubicBezTo>
                <a:cubicBezTo>
                  <a:pt x="13934535" y="1061346"/>
                  <a:pt x="13913118" y="1090854"/>
                  <a:pt x="13913118" y="1133689"/>
                </a:cubicBezTo>
                <a:cubicBezTo>
                  <a:pt x="13913118" y="1173668"/>
                  <a:pt x="13924065" y="1202700"/>
                  <a:pt x="13945958" y="1220786"/>
                </a:cubicBezTo>
                <a:cubicBezTo>
                  <a:pt x="13968803" y="1237920"/>
                  <a:pt x="14015921" y="1245535"/>
                  <a:pt x="14087312" y="1243631"/>
                </a:cubicBezTo>
                <a:lnTo>
                  <a:pt x="14315763" y="1243631"/>
                </a:lnTo>
                <a:cubicBezTo>
                  <a:pt x="14504235" y="1243631"/>
                  <a:pt x="14636547" y="1279326"/>
                  <a:pt x="14712697" y="1350717"/>
                </a:cubicBezTo>
                <a:cubicBezTo>
                  <a:pt x="14788847" y="1422109"/>
                  <a:pt x="14826923" y="1543949"/>
                  <a:pt x="14826923" y="1716239"/>
                </a:cubicBezTo>
                <a:cubicBezTo>
                  <a:pt x="14826923" y="1931364"/>
                  <a:pt x="14770285" y="2086997"/>
                  <a:pt x="14657012" y="2183136"/>
                </a:cubicBezTo>
                <a:cubicBezTo>
                  <a:pt x="14543739" y="2279276"/>
                  <a:pt x="14324806" y="2327346"/>
                  <a:pt x="14000215" y="2327346"/>
                </a:cubicBezTo>
                <a:cubicBezTo>
                  <a:pt x="13836491" y="2327346"/>
                  <a:pt x="13569013" y="2309736"/>
                  <a:pt x="13197780" y="2274517"/>
                </a:cubicBezTo>
                <a:lnTo>
                  <a:pt x="13197780" y="1801908"/>
                </a:lnTo>
                <a:cubicBezTo>
                  <a:pt x="13397675" y="1825705"/>
                  <a:pt x="13587575" y="1838556"/>
                  <a:pt x="13767480" y="1840460"/>
                </a:cubicBezTo>
                <a:cubicBezTo>
                  <a:pt x="13893129" y="1840460"/>
                  <a:pt x="13969755" y="1830941"/>
                  <a:pt x="13997359" y="1811903"/>
                </a:cubicBezTo>
                <a:cubicBezTo>
                  <a:pt x="14025916" y="1792866"/>
                  <a:pt x="14040194" y="1766213"/>
                  <a:pt x="14040194" y="1731945"/>
                </a:cubicBezTo>
                <a:cubicBezTo>
                  <a:pt x="14040194" y="1670073"/>
                  <a:pt x="13981653" y="1639137"/>
                  <a:pt x="13864572" y="1639137"/>
                </a:cubicBezTo>
                <a:lnTo>
                  <a:pt x="13740352" y="1639137"/>
                </a:lnTo>
                <a:cubicBezTo>
                  <a:pt x="13502381" y="1635330"/>
                  <a:pt x="13340562" y="1590591"/>
                  <a:pt x="13254893" y="1504922"/>
                </a:cubicBezTo>
                <a:cubicBezTo>
                  <a:pt x="13169224" y="1418301"/>
                  <a:pt x="13126389" y="1266476"/>
                  <a:pt x="13126389" y="1049447"/>
                </a:cubicBezTo>
                <a:cubicBezTo>
                  <a:pt x="13126389" y="835274"/>
                  <a:pt x="13179694" y="682974"/>
                  <a:pt x="13286305" y="592545"/>
                </a:cubicBezTo>
                <a:cubicBezTo>
                  <a:pt x="13392916" y="502116"/>
                  <a:pt x="13602806" y="456902"/>
                  <a:pt x="13915974" y="456902"/>
                </a:cubicBezTo>
                <a:close/>
                <a:moveTo>
                  <a:pt x="11917942" y="456902"/>
                </a:moveTo>
                <a:cubicBezTo>
                  <a:pt x="12281561" y="456902"/>
                  <a:pt x="12541424" y="526389"/>
                  <a:pt x="12697532" y="665364"/>
                </a:cubicBezTo>
                <a:cubicBezTo>
                  <a:pt x="12853640" y="804338"/>
                  <a:pt x="12931694" y="1044212"/>
                  <a:pt x="12931694" y="1384985"/>
                </a:cubicBezTo>
                <a:cubicBezTo>
                  <a:pt x="12931694" y="1704817"/>
                  <a:pt x="12852212" y="1941835"/>
                  <a:pt x="12693248" y="2096039"/>
                </a:cubicBezTo>
                <a:cubicBezTo>
                  <a:pt x="12534285" y="2250244"/>
                  <a:pt x="12275373" y="2327346"/>
                  <a:pt x="11916514" y="2327346"/>
                </a:cubicBezTo>
                <a:cubicBezTo>
                  <a:pt x="11575742" y="2327346"/>
                  <a:pt x="11321590" y="2254527"/>
                  <a:pt x="11154059" y="2108890"/>
                </a:cubicBezTo>
                <a:cubicBezTo>
                  <a:pt x="10986528" y="1962300"/>
                  <a:pt x="10902762" y="1723378"/>
                  <a:pt x="10902762" y="1392124"/>
                </a:cubicBezTo>
                <a:cubicBezTo>
                  <a:pt x="10902762" y="1051351"/>
                  <a:pt x="10978437" y="810526"/>
                  <a:pt x="11129786" y="669647"/>
                </a:cubicBezTo>
                <a:cubicBezTo>
                  <a:pt x="11282087" y="527817"/>
                  <a:pt x="11544806" y="456902"/>
                  <a:pt x="11917942" y="456902"/>
                </a:cubicBezTo>
                <a:close/>
                <a:moveTo>
                  <a:pt x="4626546" y="456902"/>
                </a:moveTo>
                <a:cubicBezTo>
                  <a:pt x="5021576" y="456902"/>
                  <a:pt x="5289054" y="524962"/>
                  <a:pt x="5428980" y="661080"/>
                </a:cubicBezTo>
                <a:cubicBezTo>
                  <a:pt x="5568907" y="797199"/>
                  <a:pt x="5638870" y="1001377"/>
                  <a:pt x="5638870" y="1273615"/>
                </a:cubicBezTo>
                <a:cubicBezTo>
                  <a:pt x="5638870" y="1403071"/>
                  <a:pt x="5635062" y="1515869"/>
                  <a:pt x="5627447" y="1612008"/>
                </a:cubicBezTo>
                <a:lnTo>
                  <a:pt x="4336699" y="1612008"/>
                </a:lnTo>
                <a:cubicBezTo>
                  <a:pt x="4350025" y="1704341"/>
                  <a:pt x="4391908" y="1770020"/>
                  <a:pt x="4462347" y="1809048"/>
                </a:cubicBezTo>
                <a:cubicBezTo>
                  <a:pt x="4533738" y="1847123"/>
                  <a:pt x="4653675" y="1866161"/>
                  <a:pt x="4822157" y="1866161"/>
                </a:cubicBezTo>
                <a:cubicBezTo>
                  <a:pt x="5095346" y="1866161"/>
                  <a:pt x="5343787" y="1829513"/>
                  <a:pt x="5567479" y="1756218"/>
                </a:cubicBezTo>
                <a:lnTo>
                  <a:pt x="5496088" y="2193131"/>
                </a:lnTo>
                <a:cubicBezTo>
                  <a:pt x="5359969" y="2244533"/>
                  <a:pt x="5222899" y="2279752"/>
                  <a:pt x="5084876" y="2298790"/>
                </a:cubicBezTo>
                <a:cubicBezTo>
                  <a:pt x="4946853" y="2317828"/>
                  <a:pt x="4794553" y="2327346"/>
                  <a:pt x="4627974" y="2327346"/>
                </a:cubicBezTo>
                <a:cubicBezTo>
                  <a:pt x="4235800" y="2327346"/>
                  <a:pt x="3965941" y="2247388"/>
                  <a:pt x="3818400" y="2087472"/>
                </a:cubicBezTo>
                <a:cubicBezTo>
                  <a:pt x="3670859" y="1926605"/>
                  <a:pt x="3597088" y="1694822"/>
                  <a:pt x="3597088" y="1392124"/>
                </a:cubicBezTo>
                <a:cubicBezTo>
                  <a:pt x="3597088" y="1073244"/>
                  <a:pt x="3668479" y="837654"/>
                  <a:pt x="3811261" y="685353"/>
                </a:cubicBezTo>
                <a:cubicBezTo>
                  <a:pt x="3954995" y="533053"/>
                  <a:pt x="4226757" y="456902"/>
                  <a:pt x="4626546" y="456902"/>
                </a:cubicBezTo>
                <a:close/>
                <a:moveTo>
                  <a:pt x="3263909" y="456902"/>
                </a:moveTo>
                <a:cubicBezTo>
                  <a:pt x="3296272" y="456902"/>
                  <a:pt x="3339583" y="459758"/>
                  <a:pt x="3393840" y="465469"/>
                </a:cubicBezTo>
                <a:lnTo>
                  <a:pt x="3393840" y="1285038"/>
                </a:lnTo>
                <a:lnTo>
                  <a:pt x="3303888" y="1285038"/>
                </a:lnTo>
                <a:cubicBezTo>
                  <a:pt x="3155395" y="1285038"/>
                  <a:pt x="3053067" y="1315974"/>
                  <a:pt x="2996906" y="1377846"/>
                </a:cubicBezTo>
                <a:cubicBezTo>
                  <a:pt x="2941697" y="1439718"/>
                  <a:pt x="2914093" y="1543473"/>
                  <a:pt x="2914093" y="1689111"/>
                </a:cubicBezTo>
                <a:lnTo>
                  <a:pt x="2914093" y="2271661"/>
                </a:lnTo>
                <a:lnTo>
                  <a:pt x="2510020" y="2271661"/>
                </a:lnTo>
                <a:lnTo>
                  <a:pt x="2150209" y="2271661"/>
                </a:lnTo>
                <a:lnTo>
                  <a:pt x="2150209" y="512587"/>
                </a:lnTo>
                <a:lnTo>
                  <a:pt x="2866975" y="512587"/>
                </a:lnTo>
                <a:lnTo>
                  <a:pt x="2866975" y="978056"/>
                </a:lnTo>
                <a:cubicBezTo>
                  <a:pt x="2906002" y="630620"/>
                  <a:pt x="3038313" y="456902"/>
                  <a:pt x="3263909" y="456902"/>
                </a:cubicBezTo>
                <a:close/>
                <a:moveTo>
                  <a:pt x="9753698" y="169910"/>
                </a:moveTo>
                <a:lnTo>
                  <a:pt x="10183471" y="169910"/>
                </a:lnTo>
                <a:lnTo>
                  <a:pt x="10183471" y="512587"/>
                </a:lnTo>
                <a:lnTo>
                  <a:pt x="10686064" y="512587"/>
                </a:lnTo>
                <a:lnTo>
                  <a:pt x="10686064" y="1119411"/>
                </a:lnTo>
                <a:lnTo>
                  <a:pt x="10183471" y="1119411"/>
                </a:lnTo>
                <a:lnTo>
                  <a:pt x="10183471" y="1687683"/>
                </a:lnTo>
                <a:cubicBezTo>
                  <a:pt x="10183471" y="1741940"/>
                  <a:pt x="10197274" y="1780967"/>
                  <a:pt x="10224878" y="1804764"/>
                </a:cubicBezTo>
                <a:cubicBezTo>
                  <a:pt x="10252482" y="1828561"/>
                  <a:pt x="10306739" y="1840460"/>
                  <a:pt x="10387650" y="1840460"/>
                </a:cubicBezTo>
                <a:cubicBezTo>
                  <a:pt x="10509490" y="1840460"/>
                  <a:pt x="10601347" y="1832844"/>
                  <a:pt x="10663219" y="1817614"/>
                </a:cubicBezTo>
                <a:lnTo>
                  <a:pt x="10638946" y="2257383"/>
                </a:lnTo>
                <a:cubicBezTo>
                  <a:pt x="10422869" y="2304025"/>
                  <a:pt x="10213455" y="2327346"/>
                  <a:pt x="10010705" y="2327346"/>
                </a:cubicBezTo>
                <a:cubicBezTo>
                  <a:pt x="9789869" y="2327346"/>
                  <a:pt x="9636141" y="2294982"/>
                  <a:pt x="9549520" y="2230254"/>
                </a:cubicBezTo>
                <a:cubicBezTo>
                  <a:pt x="9462898" y="2164575"/>
                  <a:pt x="9419588" y="2053681"/>
                  <a:pt x="9419588" y="1897572"/>
                </a:cubicBezTo>
                <a:lnTo>
                  <a:pt x="9419588" y="1119411"/>
                </a:lnTo>
                <a:lnTo>
                  <a:pt x="9169720" y="1119411"/>
                </a:lnTo>
                <a:lnTo>
                  <a:pt x="9169720" y="761028"/>
                </a:lnTo>
                <a:cubicBezTo>
                  <a:pt x="9365806" y="610631"/>
                  <a:pt x="9560466" y="413592"/>
                  <a:pt x="9753698" y="169910"/>
                </a:cubicBezTo>
                <a:close/>
                <a:moveTo>
                  <a:pt x="1062299" y="138498"/>
                </a:moveTo>
                <a:cubicBezTo>
                  <a:pt x="1359285" y="138498"/>
                  <a:pt x="1622004" y="184665"/>
                  <a:pt x="1850455" y="276997"/>
                </a:cubicBezTo>
                <a:lnTo>
                  <a:pt x="1850455" y="960923"/>
                </a:lnTo>
                <a:cubicBezTo>
                  <a:pt x="1646753" y="922847"/>
                  <a:pt x="1468751" y="903810"/>
                  <a:pt x="1316451" y="903810"/>
                </a:cubicBezTo>
                <a:cubicBezTo>
                  <a:pt x="1147016" y="903810"/>
                  <a:pt x="1026127" y="932842"/>
                  <a:pt x="953784" y="990907"/>
                </a:cubicBezTo>
                <a:cubicBezTo>
                  <a:pt x="881441" y="1048972"/>
                  <a:pt x="845270" y="1144159"/>
                  <a:pt x="845270" y="1276471"/>
                </a:cubicBezTo>
                <a:cubicBezTo>
                  <a:pt x="845270" y="1412590"/>
                  <a:pt x="880965" y="1506826"/>
                  <a:pt x="952356" y="1559179"/>
                </a:cubicBezTo>
                <a:cubicBezTo>
                  <a:pt x="1024699" y="1610581"/>
                  <a:pt x="1143684" y="1636281"/>
                  <a:pt x="1309312" y="1636281"/>
                </a:cubicBezTo>
                <a:cubicBezTo>
                  <a:pt x="1428296" y="1636281"/>
                  <a:pt x="1608678" y="1614864"/>
                  <a:pt x="1850455" y="1572029"/>
                </a:cubicBezTo>
                <a:lnTo>
                  <a:pt x="1850455" y="2201698"/>
                </a:lnTo>
                <a:cubicBezTo>
                  <a:pt x="1603918" y="2282608"/>
                  <a:pt x="1345959" y="2324014"/>
                  <a:pt x="1076577" y="2325918"/>
                </a:cubicBezTo>
                <a:cubicBezTo>
                  <a:pt x="703440" y="2325918"/>
                  <a:pt x="430726" y="2237394"/>
                  <a:pt x="258436" y="2060344"/>
                </a:cubicBezTo>
                <a:cubicBezTo>
                  <a:pt x="86146" y="1882342"/>
                  <a:pt x="0" y="1597730"/>
                  <a:pt x="0" y="1206508"/>
                </a:cubicBezTo>
                <a:cubicBezTo>
                  <a:pt x="0" y="842889"/>
                  <a:pt x="84242" y="573983"/>
                  <a:pt x="252725" y="399789"/>
                </a:cubicBezTo>
                <a:cubicBezTo>
                  <a:pt x="421207" y="225595"/>
                  <a:pt x="691065" y="138498"/>
                  <a:pt x="1062299" y="138498"/>
                </a:cubicBezTo>
                <a:close/>
                <a:moveTo>
                  <a:pt x="7055779" y="101375"/>
                </a:moveTo>
                <a:lnTo>
                  <a:pt x="7819662" y="101375"/>
                </a:lnTo>
                <a:lnTo>
                  <a:pt x="7819662" y="2271661"/>
                </a:lnTo>
                <a:lnTo>
                  <a:pt x="7080052" y="2271661"/>
                </a:lnTo>
                <a:lnTo>
                  <a:pt x="7080052" y="1801908"/>
                </a:lnTo>
                <a:cubicBezTo>
                  <a:pt x="7032457" y="2014178"/>
                  <a:pt x="6962970" y="2155056"/>
                  <a:pt x="6871591" y="2224543"/>
                </a:cubicBezTo>
                <a:cubicBezTo>
                  <a:pt x="6781161" y="2293078"/>
                  <a:pt x="6644567" y="2327346"/>
                  <a:pt x="6461806" y="2327346"/>
                </a:cubicBezTo>
                <a:cubicBezTo>
                  <a:pt x="6254296" y="2327346"/>
                  <a:pt x="6099616" y="2255003"/>
                  <a:pt x="5997764" y="2110317"/>
                </a:cubicBezTo>
                <a:cubicBezTo>
                  <a:pt x="5895914" y="1965632"/>
                  <a:pt x="5844988" y="1697202"/>
                  <a:pt x="5844988" y="1305027"/>
                </a:cubicBezTo>
                <a:cubicBezTo>
                  <a:pt x="5844988" y="739611"/>
                  <a:pt x="6056305" y="456902"/>
                  <a:pt x="6478940" y="456902"/>
                </a:cubicBezTo>
                <a:cubicBezTo>
                  <a:pt x="6661701" y="456902"/>
                  <a:pt x="6795440" y="495453"/>
                  <a:pt x="6880157" y="572556"/>
                </a:cubicBezTo>
                <a:cubicBezTo>
                  <a:pt x="6964874" y="649658"/>
                  <a:pt x="7023415" y="771023"/>
                  <a:pt x="7055779" y="936650"/>
                </a:cubicBezTo>
                <a:close/>
                <a:moveTo>
                  <a:pt x="8319911" y="25701"/>
                </a:moveTo>
                <a:lnTo>
                  <a:pt x="8772529" y="25701"/>
                </a:lnTo>
                <a:cubicBezTo>
                  <a:pt x="8876284" y="25701"/>
                  <a:pt x="8928162" y="73295"/>
                  <a:pt x="8928162" y="168483"/>
                </a:cubicBezTo>
                <a:lnTo>
                  <a:pt x="8928162" y="255580"/>
                </a:lnTo>
                <a:cubicBezTo>
                  <a:pt x="8928162" y="346960"/>
                  <a:pt x="8876284" y="392650"/>
                  <a:pt x="8772529" y="392650"/>
                </a:cubicBezTo>
                <a:lnTo>
                  <a:pt x="8325622" y="392650"/>
                </a:lnTo>
                <a:cubicBezTo>
                  <a:pt x="8218060" y="392650"/>
                  <a:pt x="8164278" y="349340"/>
                  <a:pt x="8164278" y="262719"/>
                </a:cubicBezTo>
                <a:lnTo>
                  <a:pt x="8164278" y="177050"/>
                </a:lnTo>
                <a:cubicBezTo>
                  <a:pt x="8164278" y="76150"/>
                  <a:pt x="8216156" y="25701"/>
                  <a:pt x="8319911" y="25701"/>
                </a:cubicBezTo>
                <a:close/>
                <a:moveTo>
                  <a:pt x="4375250" y="0"/>
                </a:moveTo>
                <a:lnTo>
                  <a:pt x="5076309" y="0"/>
                </a:lnTo>
                <a:lnTo>
                  <a:pt x="4857852" y="319831"/>
                </a:lnTo>
                <a:lnTo>
                  <a:pt x="4617980" y="319831"/>
                </a:lnTo>
                <a:lnTo>
                  <a:pt x="4231040" y="319831"/>
                </a:lnTo>
                <a:close/>
              </a:path>
            </a:pathLst>
          </a:custGeom>
          <a:ln>
            <a:noFill/>
          </a:ln>
          <a:effectLst/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F513E4F-C902-215C-32AA-44D560CF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0" t="15625" r="1887" b="61992"/>
          <a:stretch/>
        </p:blipFill>
        <p:spPr>
          <a:xfrm>
            <a:off x="116521" y="931280"/>
            <a:ext cx="14826923" cy="2327346"/>
          </a:xfrm>
          <a:custGeom>
            <a:avLst/>
            <a:gdLst/>
            <a:ahLst/>
            <a:cxnLst/>
            <a:rect l="l" t="t" r="r" b="b"/>
            <a:pathLst>
              <a:path w="14826923" h="2327346">
                <a:moveTo>
                  <a:pt x="6845890" y="1123694"/>
                </a:moveTo>
                <a:cubicBezTo>
                  <a:pt x="6687877" y="1123694"/>
                  <a:pt x="6608872" y="1231256"/>
                  <a:pt x="6608872" y="1446381"/>
                </a:cubicBezTo>
                <a:cubicBezTo>
                  <a:pt x="6608872" y="1657699"/>
                  <a:pt x="6688830" y="1763357"/>
                  <a:pt x="6848745" y="1763357"/>
                </a:cubicBezTo>
                <a:cubicBezTo>
                  <a:pt x="7002950" y="1763357"/>
                  <a:pt x="7080052" y="1655795"/>
                  <a:pt x="7080052" y="1440670"/>
                </a:cubicBezTo>
                <a:cubicBezTo>
                  <a:pt x="7080052" y="1229353"/>
                  <a:pt x="7001998" y="1123694"/>
                  <a:pt x="6845890" y="1123694"/>
                </a:cubicBezTo>
                <a:close/>
                <a:moveTo>
                  <a:pt x="11919370" y="1063726"/>
                </a:moveTo>
                <a:cubicBezTo>
                  <a:pt x="11809903" y="1063726"/>
                  <a:pt x="11734229" y="1089902"/>
                  <a:pt x="11692347" y="1142256"/>
                </a:cubicBezTo>
                <a:cubicBezTo>
                  <a:pt x="11650464" y="1194609"/>
                  <a:pt x="11629523" y="1285990"/>
                  <a:pt x="11629523" y="1416397"/>
                </a:cubicBezTo>
                <a:cubicBezTo>
                  <a:pt x="11629523" y="1553468"/>
                  <a:pt x="11650940" y="1648656"/>
                  <a:pt x="11693774" y="1701961"/>
                </a:cubicBezTo>
                <a:cubicBezTo>
                  <a:pt x="11736609" y="1754314"/>
                  <a:pt x="11813236" y="1780491"/>
                  <a:pt x="11923653" y="1780491"/>
                </a:cubicBezTo>
                <a:cubicBezTo>
                  <a:pt x="12024553" y="1780491"/>
                  <a:pt x="12096420" y="1754314"/>
                  <a:pt x="12139254" y="1701961"/>
                </a:cubicBezTo>
                <a:cubicBezTo>
                  <a:pt x="12183041" y="1648656"/>
                  <a:pt x="12204934" y="1549660"/>
                  <a:pt x="12204934" y="1404975"/>
                </a:cubicBezTo>
                <a:cubicBezTo>
                  <a:pt x="12204934" y="1274567"/>
                  <a:pt x="12182089" y="1185090"/>
                  <a:pt x="12136399" y="1136544"/>
                </a:cubicBezTo>
                <a:cubicBezTo>
                  <a:pt x="12090708" y="1087998"/>
                  <a:pt x="12018365" y="1063726"/>
                  <a:pt x="11919370" y="1063726"/>
                </a:cubicBezTo>
                <a:close/>
                <a:moveTo>
                  <a:pt x="4680803" y="943789"/>
                </a:moveTo>
                <a:cubicBezTo>
                  <a:pt x="4454256" y="943789"/>
                  <a:pt x="4335747" y="1029934"/>
                  <a:pt x="4325276" y="1202224"/>
                </a:cubicBezTo>
                <a:lnTo>
                  <a:pt x="5042041" y="1202224"/>
                </a:lnTo>
                <a:cubicBezTo>
                  <a:pt x="5019197" y="1029934"/>
                  <a:pt x="4898783" y="943789"/>
                  <a:pt x="4680803" y="943789"/>
                </a:cubicBezTo>
                <a:close/>
                <a:moveTo>
                  <a:pt x="8164278" y="529721"/>
                </a:moveTo>
                <a:cubicBezTo>
                  <a:pt x="8231862" y="552566"/>
                  <a:pt x="8360365" y="563989"/>
                  <a:pt x="8549790" y="563989"/>
                </a:cubicBezTo>
                <a:cubicBezTo>
                  <a:pt x="8737310" y="563989"/>
                  <a:pt x="8863434" y="552566"/>
                  <a:pt x="8928162" y="529721"/>
                </a:cubicBezTo>
                <a:lnTo>
                  <a:pt x="8928162" y="2271661"/>
                </a:lnTo>
                <a:lnTo>
                  <a:pt x="8698283" y="2271661"/>
                </a:lnTo>
                <a:lnTo>
                  <a:pt x="8164278" y="2271661"/>
                </a:lnTo>
                <a:close/>
                <a:moveTo>
                  <a:pt x="13915974" y="456902"/>
                </a:moveTo>
                <a:cubicBezTo>
                  <a:pt x="14221527" y="456902"/>
                  <a:pt x="14497572" y="478795"/>
                  <a:pt x="14744109" y="522582"/>
                </a:cubicBezTo>
                <a:lnTo>
                  <a:pt x="14744109" y="1050875"/>
                </a:lnTo>
                <a:cubicBezTo>
                  <a:pt x="14529936" y="1030886"/>
                  <a:pt x="14359073" y="1020891"/>
                  <a:pt x="14231522" y="1020891"/>
                </a:cubicBezTo>
                <a:cubicBezTo>
                  <a:pt x="14105874" y="1020891"/>
                  <a:pt x="14021157" y="1028982"/>
                  <a:pt x="13977370" y="1045164"/>
                </a:cubicBezTo>
                <a:cubicBezTo>
                  <a:pt x="13934535" y="1061346"/>
                  <a:pt x="13913118" y="1090854"/>
                  <a:pt x="13913118" y="1133689"/>
                </a:cubicBezTo>
                <a:cubicBezTo>
                  <a:pt x="13913118" y="1173668"/>
                  <a:pt x="13924065" y="1202700"/>
                  <a:pt x="13945958" y="1220786"/>
                </a:cubicBezTo>
                <a:cubicBezTo>
                  <a:pt x="13968803" y="1237920"/>
                  <a:pt x="14015921" y="1245535"/>
                  <a:pt x="14087312" y="1243631"/>
                </a:cubicBezTo>
                <a:lnTo>
                  <a:pt x="14315763" y="1243631"/>
                </a:lnTo>
                <a:cubicBezTo>
                  <a:pt x="14504235" y="1243631"/>
                  <a:pt x="14636547" y="1279326"/>
                  <a:pt x="14712697" y="1350717"/>
                </a:cubicBezTo>
                <a:cubicBezTo>
                  <a:pt x="14788847" y="1422109"/>
                  <a:pt x="14826923" y="1543949"/>
                  <a:pt x="14826923" y="1716239"/>
                </a:cubicBezTo>
                <a:cubicBezTo>
                  <a:pt x="14826923" y="1931364"/>
                  <a:pt x="14770285" y="2086997"/>
                  <a:pt x="14657012" y="2183136"/>
                </a:cubicBezTo>
                <a:cubicBezTo>
                  <a:pt x="14543739" y="2279276"/>
                  <a:pt x="14324806" y="2327346"/>
                  <a:pt x="14000215" y="2327346"/>
                </a:cubicBezTo>
                <a:cubicBezTo>
                  <a:pt x="13836491" y="2327346"/>
                  <a:pt x="13569013" y="2309736"/>
                  <a:pt x="13197780" y="2274517"/>
                </a:cubicBezTo>
                <a:lnTo>
                  <a:pt x="13197780" y="1801908"/>
                </a:lnTo>
                <a:cubicBezTo>
                  <a:pt x="13397675" y="1825705"/>
                  <a:pt x="13587575" y="1838556"/>
                  <a:pt x="13767480" y="1840460"/>
                </a:cubicBezTo>
                <a:cubicBezTo>
                  <a:pt x="13893129" y="1840460"/>
                  <a:pt x="13969755" y="1830941"/>
                  <a:pt x="13997359" y="1811903"/>
                </a:cubicBezTo>
                <a:cubicBezTo>
                  <a:pt x="14025916" y="1792866"/>
                  <a:pt x="14040194" y="1766213"/>
                  <a:pt x="14040194" y="1731945"/>
                </a:cubicBezTo>
                <a:cubicBezTo>
                  <a:pt x="14040194" y="1670073"/>
                  <a:pt x="13981653" y="1639137"/>
                  <a:pt x="13864572" y="1639137"/>
                </a:cubicBezTo>
                <a:lnTo>
                  <a:pt x="13740352" y="1639137"/>
                </a:lnTo>
                <a:cubicBezTo>
                  <a:pt x="13502381" y="1635330"/>
                  <a:pt x="13340562" y="1590591"/>
                  <a:pt x="13254893" y="1504922"/>
                </a:cubicBezTo>
                <a:cubicBezTo>
                  <a:pt x="13169224" y="1418301"/>
                  <a:pt x="13126389" y="1266476"/>
                  <a:pt x="13126389" y="1049447"/>
                </a:cubicBezTo>
                <a:cubicBezTo>
                  <a:pt x="13126389" y="835274"/>
                  <a:pt x="13179694" y="682974"/>
                  <a:pt x="13286305" y="592545"/>
                </a:cubicBezTo>
                <a:cubicBezTo>
                  <a:pt x="13392916" y="502116"/>
                  <a:pt x="13602806" y="456902"/>
                  <a:pt x="13915974" y="456902"/>
                </a:cubicBezTo>
                <a:close/>
                <a:moveTo>
                  <a:pt x="11917942" y="456902"/>
                </a:moveTo>
                <a:cubicBezTo>
                  <a:pt x="12281561" y="456902"/>
                  <a:pt x="12541424" y="526389"/>
                  <a:pt x="12697532" y="665364"/>
                </a:cubicBezTo>
                <a:cubicBezTo>
                  <a:pt x="12853640" y="804338"/>
                  <a:pt x="12931694" y="1044212"/>
                  <a:pt x="12931694" y="1384985"/>
                </a:cubicBezTo>
                <a:cubicBezTo>
                  <a:pt x="12931694" y="1704817"/>
                  <a:pt x="12852212" y="1941835"/>
                  <a:pt x="12693248" y="2096039"/>
                </a:cubicBezTo>
                <a:cubicBezTo>
                  <a:pt x="12534285" y="2250244"/>
                  <a:pt x="12275373" y="2327346"/>
                  <a:pt x="11916514" y="2327346"/>
                </a:cubicBezTo>
                <a:cubicBezTo>
                  <a:pt x="11575742" y="2327346"/>
                  <a:pt x="11321590" y="2254527"/>
                  <a:pt x="11154059" y="2108890"/>
                </a:cubicBezTo>
                <a:cubicBezTo>
                  <a:pt x="10986528" y="1962300"/>
                  <a:pt x="10902762" y="1723378"/>
                  <a:pt x="10902762" y="1392124"/>
                </a:cubicBezTo>
                <a:cubicBezTo>
                  <a:pt x="10902762" y="1051351"/>
                  <a:pt x="10978437" y="810526"/>
                  <a:pt x="11129786" y="669647"/>
                </a:cubicBezTo>
                <a:cubicBezTo>
                  <a:pt x="11282087" y="527817"/>
                  <a:pt x="11544806" y="456902"/>
                  <a:pt x="11917942" y="456902"/>
                </a:cubicBezTo>
                <a:close/>
                <a:moveTo>
                  <a:pt x="4626546" y="456902"/>
                </a:moveTo>
                <a:cubicBezTo>
                  <a:pt x="5021576" y="456902"/>
                  <a:pt x="5289054" y="524962"/>
                  <a:pt x="5428980" y="661080"/>
                </a:cubicBezTo>
                <a:cubicBezTo>
                  <a:pt x="5568907" y="797199"/>
                  <a:pt x="5638870" y="1001377"/>
                  <a:pt x="5638870" y="1273615"/>
                </a:cubicBezTo>
                <a:cubicBezTo>
                  <a:pt x="5638870" y="1403071"/>
                  <a:pt x="5635062" y="1515869"/>
                  <a:pt x="5627447" y="1612008"/>
                </a:cubicBezTo>
                <a:lnTo>
                  <a:pt x="4336699" y="1612008"/>
                </a:lnTo>
                <a:cubicBezTo>
                  <a:pt x="4350025" y="1704341"/>
                  <a:pt x="4391908" y="1770020"/>
                  <a:pt x="4462347" y="1809048"/>
                </a:cubicBezTo>
                <a:cubicBezTo>
                  <a:pt x="4533738" y="1847123"/>
                  <a:pt x="4653675" y="1866161"/>
                  <a:pt x="4822157" y="1866161"/>
                </a:cubicBezTo>
                <a:cubicBezTo>
                  <a:pt x="5095346" y="1866161"/>
                  <a:pt x="5343787" y="1829513"/>
                  <a:pt x="5567479" y="1756218"/>
                </a:cubicBezTo>
                <a:lnTo>
                  <a:pt x="5496088" y="2193131"/>
                </a:lnTo>
                <a:cubicBezTo>
                  <a:pt x="5359969" y="2244533"/>
                  <a:pt x="5222899" y="2279752"/>
                  <a:pt x="5084876" y="2298790"/>
                </a:cubicBezTo>
                <a:cubicBezTo>
                  <a:pt x="4946853" y="2317828"/>
                  <a:pt x="4794553" y="2327346"/>
                  <a:pt x="4627974" y="2327346"/>
                </a:cubicBezTo>
                <a:cubicBezTo>
                  <a:pt x="4235800" y="2327346"/>
                  <a:pt x="3965941" y="2247388"/>
                  <a:pt x="3818400" y="2087472"/>
                </a:cubicBezTo>
                <a:cubicBezTo>
                  <a:pt x="3670859" y="1926605"/>
                  <a:pt x="3597088" y="1694822"/>
                  <a:pt x="3597088" y="1392124"/>
                </a:cubicBezTo>
                <a:cubicBezTo>
                  <a:pt x="3597088" y="1073244"/>
                  <a:pt x="3668479" y="837654"/>
                  <a:pt x="3811261" y="685353"/>
                </a:cubicBezTo>
                <a:cubicBezTo>
                  <a:pt x="3954995" y="533053"/>
                  <a:pt x="4226757" y="456902"/>
                  <a:pt x="4626546" y="456902"/>
                </a:cubicBezTo>
                <a:close/>
                <a:moveTo>
                  <a:pt x="3263909" y="456902"/>
                </a:moveTo>
                <a:cubicBezTo>
                  <a:pt x="3296272" y="456902"/>
                  <a:pt x="3339583" y="459758"/>
                  <a:pt x="3393840" y="465469"/>
                </a:cubicBezTo>
                <a:lnTo>
                  <a:pt x="3393840" y="1285038"/>
                </a:lnTo>
                <a:lnTo>
                  <a:pt x="3303888" y="1285038"/>
                </a:lnTo>
                <a:cubicBezTo>
                  <a:pt x="3155395" y="1285038"/>
                  <a:pt x="3053067" y="1315974"/>
                  <a:pt x="2996906" y="1377846"/>
                </a:cubicBezTo>
                <a:cubicBezTo>
                  <a:pt x="2941697" y="1439718"/>
                  <a:pt x="2914093" y="1543473"/>
                  <a:pt x="2914093" y="1689111"/>
                </a:cubicBezTo>
                <a:lnTo>
                  <a:pt x="2914093" y="2271661"/>
                </a:lnTo>
                <a:lnTo>
                  <a:pt x="2510020" y="2271661"/>
                </a:lnTo>
                <a:lnTo>
                  <a:pt x="2150209" y="2271661"/>
                </a:lnTo>
                <a:lnTo>
                  <a:pt x="2150209" y="512587"/>
                </a:lnTo>
                <a:lnTo>
                  <a:pt x="2866975" y="512587"/>
                </a:lnTo>
                <a:lnTo>
                  <a:pt x="2866975" y="978056"/>
                </a:lnTo>
                <a:cubicBezTo>
                  <a:pt x="2906002" y="630620"/>
                  <a:pt x="3038313" y="456902"/>
                  <a:pt x="3263909" y="456902"/>
                </a:cubicBezTo>
                <a:close/>
                <a:moveTo>
                  <a:pt x="9753698" y="169910"/>
                </a:moveTo>
                <a:lnTo>
                  <a:pt x="10183471" y="169910"/>
                </a:lnTo>
                <a:lnTo>
                  <a:pt x="10183471" y="512587"/>
                </a:lnTo>
                <a:lnTo>
                  <a:pt x="10686064" y="512587"/>
                </a:lnTo>
                <a:lnTo>
                  <a:pt x="10686064" y="1119411"/>
                </a:lnTo>
                <a:lnTo>
                  <a:pt x="10183471" y="1119411"/>
                </a:lnTo>
                <a:lnTo>
                  <a:pt x="10183471" y="1687683"/>
                </a:lnTo>
                <a:cubicBezTo>
                  <a:pt x="10183471" y="1741940"/>
                  <a:pt x="10197274" y="1780967"/>
                  <a:pt x="10224878" y="1804764"/>
                </a:cubicBezTo>
                <a:cubicBezTo>
                  <a:pt x="10252482" y="1828561"/>
                  <a:pt x="10306739" y="1840460"/>
                  <a:pt x="10387650" y="1840460"/>
                </a:cubicBezTo>
                <a:cubicBezTo>
                  <a:pt x="10509490" y="1840460"/>
                  <a:pt x="10601347" y="1832844"/>
                  <a:pt x="10663219" y="1817614"/>
                </a:cubicBezTo>
                <a:lnTo>
                  <a:pt x="10638946" y="2257383"/>
                </a:lnTo>
                <a:cubicBezTo>
                  <a:pt x="10422869" y="2304025"/>
                  <a:pt x="10213455" y="2327346"/>
                  <a:pt x="10010705" y="2327346"/>
                </a:cubicBezTo>
                <a:cubicBezTo>
                  <a:pt x="9789869" y="2327346"/>
                  <a:pt x="9636141" y="2294982"/>
                  <a:pt x="9549520" y="2230254"/>
                </a:cubicBezTo>
                <a:cubicBezTo>
                  <a:pt x="9462898" y="2164575"/>
                  <a:pt x="9419588" y="2053681"/>
                  <a:pt x="9419588" y="1897572"/>
                </a:cubicBezTo>
                <a:lnTo>
                  <a:pt x="9419588" y="1119411"/>
                </a:lnTo>
                <a:lnTo>
                  <a:pt x="9169720" y="1119411"/>
                </a:lnTo>
                <a:lnTo>
                  <a:pt x="9169720" y="761028"/>
                </a:lnTo>
                <a:cubicBezTo>
                  <a:pt x="9365806" y="610631"/>
                  <a:pt x="9560466" y="413592"/>
                  <a:pt x="9753698" y="169910"/>
                </a:cubicBezTo>
                <a:close/>
                <a:moveTo>
                  <a:pt x="1062299" y="138498"/>
                </a:moveTo>
                <a:cubicBezTo>
                  <a:pt x="1359285" y="138498"/>
                  <a:pt x="1622004" y="184665"/>
                  <a:pt x="1850455" y="276997"/>
                </a:cubicBezTo>
                <a:lnTo>
                  <a:pt x="1850455" y="960923"/>
                </a:lnTo>
                <a:cubicBezTo>
                  <a:pt x="1646753" y="922847"/>
                  <a:pt x="1468751" y="903810"/>
                  <a:pt x="1316451" y="903810"/>
                </a:cubicBezTo>
                <a:cubicBezTo>
                  <a:pt x="1147016" y="903810"/>
                  <a:pt x="1026127" y="932842"/>
                  <a:pt x="953784" y="990907"/>
                </a:cubicBezTo>
                <a:cubicBezTo>
                  <a:pt x="881441" y="1048972"/>
                  <a:pt x="845270" y="1144159"/>
                  <a:pt x="845270" y="1276471"/>
                </a:cubicBezTo>
                <a:cubicBezTo>
                  <a:pt x="845270" y="1412590"/>
                  <a:pt x="880965" y="1506826"/>
                  <a:pt x="952356" y="1559179"/>
                </a:cubicBezTo>
                <a:cubicBezTo>
                  <a:pt x="1024699" y="1610581"/>
                  <a:pt x="1143684" y="1636281"/>
                  <a:pt x="1309312" y="1636281"/>
                </a:cubicBezTo>
                <a:cubicBezTo>
                  <a:pt x="1428296" y="1636281"/>
                  <a:pt x="1608678" y="1614864"/>
                  <a:pt x="1850455" y="1572029"/>
                </a:cubicBezTo>
                <a:lnTo>
                  <a:pt x="1850455" y="2201698"/>
                </a:lnTo>
                <a:cubicBezTo>
                  <a:pt x="1603918" y="2282608"/>
                  <a:pt x="1345959" y="2324014"/>
                  <a:pt x="1076577" y="2325918"/>
                </a:cubicBezTo>
                <a:cubicBezTo>
                  <a:pt x="703440" y="2325918"/>
                  <a:pt x="430726" y="2237394"/>
                  <a:pt x="258436" y="2060344"/>
                </a:cubicBezTo>
                <a:cubicBezTo>
                  <a:pt x="86146" y="1882342"/>
                  <a:pt x="0" y="1597730"/>
                  <a:pt x="0" y="1206508"/>
                </a:cubicBezTo>
                <a:cubicBezTo>
                  <a:pt x="0" y="842889"/>
                  <a:pt x="84242" y="573983"/>
                  <a:pt x="252725" y="399789"/>
                </a:cubicBezTo>
                <a:cubicBezTo>
                  <a:pt x="421207" y="225595"/>
                  <a:pt x="691065" y="138498"/>
                  <a:pt x="1062299" y="138498"/>
                </a:cubicBezTo>
                <a:close/>
                <a:moveTo>
                  <a:pt x="7055779" y="101375"/>
                </a:moveTo>
                <a:lnTo>
                  <a:pt x="7819662" y="101375"/>
                </a:lnTo>
                <a:lnTo>
                  <a:pt x="7819662" y="2271661"/>
                </a:lnTo>
                <a:lnTo>
                  <a:pt x="7080052" y="2271661"/>
                </a:lnTo>
                <a:lnTo>
                  <a:pt x="7080052" y="1801908"/>
                </a:lnTo>
                <a:cubicBezTo>
                  <a:pt x="7032457" y="2014178"/>
                  <a:pt x="6962970" y="2155056"/>
                  <a:pt x="6871591" y="2224543"/>
                </a:cubicBezTo>
                <a:cubicBezTo>
                  <a:pt x="6781161" y="2293078"/>
                  <a:pt x="6644567" y="2327346"/>
                  <a:pt x="6461806" y="2327346"/>
                </a:cubicBezTo>
                <a:cubicBezTo>
                  <a:pt x="6254296" y="2327346"/>
                  <a:pt x="6099616" y="2255003"/>
                  <a:pt x="5997764" y="2110317"/>
                </a:cubicBezTo>
                <a:cubicBezTo>
                  <a:pt x="5895914" y="1965632"/>
                  <a:pt x="5844988" y="1697202"/>
                  <a:pt x="5844988" y="1305027"/>
                </a:cubicBezTo>
                <a:cubicBezTo>
                  <a:pt x="5844988" y="739611"/>
                  <a:pt x="6056305" y="456902"/>
                  <a:pt x="6478940" y="456902"/>
                </a:cubicBezTo>
                <a:cubicBezTo>
                  <a:pt x="6661701" y="456902"/>
                  <a:pt x="6795440" y="495453"/>
                  <a:pt x="6880157" y="572556"/>
                </a:cubicBezTo>
                <a:cubicBezTo>
                  <a:pt x="6964874" y="649658"/>
                  <a:pt x="7023415" y="771023"/>
                  <a:pt x="7055779" y="936650"/>
                </a:cubicBezTo>
                <a:close/>
                <a:moveTo>
                  <a:pt x="8319911" y="25701"/>
                </a:moveTo>
                <a:lnTo>
                  <a:pt x="8772529" y="25701"/>
                </a:lnTo>
                <a:cubicBezTo>
                  <a:pt x="8876284" y="25701"/>
                  <a:pt x="8928162" y="73295"/>
                  <a:pt x="8928162" y="168483"/>
                </a:cubicBezTo>
                <a:lnTo>
                  <a:pt x="8928162" y="255580"/>
                </a:lnTo>
                <a:cubicBezTo>
                  <a:pt x="8928162" y="346960"/>
                  <a:pt x="8876284" y="392650"/>
                  <a:pt x="8772529" y="392650"/>
                </a:cubicBezTo>
                <a:lnTo>
                  <a:pt x="8325622" y="392650"/>
                </a:lnTo>
                <a:cubicBezTo>
                  <a:pt x="8218060" y="392650"/>
                  <a:pt x="8164278" y="349340"/>
                  <a:pt x="8164278" y="262719"/>
                </a:cubicBezTo>
                <a:lnTo>
                  <a:pt x="8164278" y="177050"/>
                </a:lnTo>
                <a:cubicBezTo>
                  <a:pt x="8164278" y="76150"/>
                  <a:pt x="8216156" y="25701"/>
                  <a:pt x="8319911" y="25701"/>
                </a:cubicBezTo>
                <a:close/>
                <a:moveTo>
                  <a:pt x="4375250" y="0"/>
                </a:moveTo>
                <a:lnTo>
                  <a:pt x="5076309" y="0"/>
                </a:lnTo>
                <a:lnTo>
                  <a:pt x="4857852" y="319831"/>
                </a:lnTo>
                <a:lnTo>
                  <a:pt x="4617980" y="319831"/>
                </a:lnTo>
                <a:lnTo>
                  <a:pt x="4231040" y="319831"/>
                </a:lnTo>
                <a:close/>
              </a:path>
            </a:pathLst>
          </a:custGeom>
          <a:ln>
            <a:solidFill>
              <a:schemeClr val="bg1"/>
            </a:solidFill>
          </a:ln>
          <a:effectLst/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D85FE18-7BE5-446D-9A33-1C7C3B910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421803"/>
            <a:ext cx="15059343" cy="4776471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51917B-A90B-4216-B86A-326AF85FF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19777D6-E475-4DB7-968D-5643F54B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750EF92-D35C-417F-B5C0-4BA7EA36A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BB14A7B-EFDD-4C96-8E2A-7DF6B1618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F08D53-C22B-4EB4-B59D-94B42A14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950868D-F005-4C1A-A79B-D069B994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DC00AF60-C627-4DDC-B28B-998E0F93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935" y="3412263"/>
            <a:ext cx="4627265" cy="9693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7F6BBA8-D651-DA67-78D7-072B872410A8}"/>
              </a:ext>
            </a:extLst>
          </p:cNvPr>
          <p:cNvSpPr txBox="1"/>
          <p:nvPr/>
        </p:nvSpPr>
        <p:spPr>
          <a:xfrm>
            <a:off x="383619" y="3481439"/>
            <a:ext cx="3664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rgbClr val="FFFF00"/>
                </a:solidFill>
              </a:rPr>
              <a:t>VÍA NÓMINA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702784-BA19-C60D-83D9-4DC67D961FED}"/>
              </a:ext>
            </a:extLst>
          </p:cNvPr>
          <p:cNvSpPr txBox="1"/>
          <p:nvPr/>
        </p:nvSpPr>
        <p:spPr>
          <a:xfrm>
            <a:off x="61493" y="6565370"/>
            <a:ext cx="35977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chemeClr val="bg1"/>
                </a:solidFill>
              </a:rPr>
              <a:t>TRABAJADOR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7F7E792-FB3E-9B0D-C7A8-0CFCFCD9FB8B}"/>
              </a:ext>
            </a:extLst>
          </p:cNvPr>
          <p:cNvSpPr txBox="1"/>
          <p:nvPr/>
        </p:nvSpPr>
        <p:spPr>
          <a:xfrm>
            <a:off x="61493" y="7228672"/>
            <a:ext cx="1566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FFFF00"/>
                </a:solidFill>
              </a:rPr>
              <a:t>GOBIERNO </a:t>
            </a: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</a:t>
            </a:r>
            <a:r>
              <a:rPr lang="es-MX" sz="4000" b="1" dirty="0">
                <a:solidFill>
                  <a:srgbClr val="FFFF00"/>
                </a:solidFill>
                <a:sym typeface="Wingdings" panose="05000000000000000000" pitchFamily="2" charset="2"/>
              </a:rPr>
              <a:t> EDUCACIÓN</a:t>
            </a:r>
            <a:r>
              <a:rPr lang="es-MX" sz="4000" b="1" dirty="0">
                <a:solidFill>
                  <a:srgbClr val="FFFF00"/>
                </a:solidFill>
              </a:rPr>
              <a:t> </a:t>
            </a: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</a:t>
            </a:r>
            <a:r>
              <a:rPr lang="es-MX" sz="4000" b="1" dirty="0">
                <a:solidFill>
                  <a:srgbClr val="FFFF00"/>
                </a:solidFill>
                <a:sym typeface="Wingdings" panose="05000000000000000000" pitchFamily="2" charset="2"/>
              </a:rPr>
              <a:t> SALUD</a:t>
            </a:r>
            <a:r>
              <a:rPr lang="es-MX" sz="4000" b="1" dirty="0">
                <a:solidFill>
                  <a:srgbClr val="FFFF00"/>
                </a:solidFill>
              </a:rPr>
              <a:t> </a:t>
            </a: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</a:t>
            </a:r>
            <a:r>
              <a:rPr lang="es-MX" sz="4000" b="1" dirty="0">
                <a:solidFill>
                  <a:srgbClr val="FFFF00"/>
                </a:solidFill>
                <a:sym typeface="Wingdings" panose="05000000000000000000" pitchFamily="2" charset="2"/>
              </a:rPr>
              <a:t> PENSIONADO</a:t>
            </a:r>
            <a:r>
              <a:rPr lang="es-MX" sz="4000" b="1" dirty="0">
                <a:solidFill>
                  <a:srgbClr val="FFFF00"/>
                </a:solidFill>
              </a:rPr>
              <a:t> </a:t>
            </a:r>
            <a:r>
              <a:rPr lang="es-MX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</a:t>
            </a:r>
            <a:r>
              <a:rPr lang="es-MX" sz="4000" b="1" dirty="0">
                <a:solidFill>
                  <a:srgbClr val="FFFF00"/>
                </a:solidFill>
                <a:sym typeface="Wingdings" panose="05000000000000000000" pitchFamily="2" charset="2"/>
              </a:rPr>
              <a:t> JUBILADO</a:t>
            </a:r>
            <a:endParaRPr lang="es-MX" sz="4000" b="1" dirty="0">
              <a:solidFill>
                <a:srgbClr val="FFFF0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3998044-1EF3-02BA-8DF9-0CCBEBF487C2}"/>
              </a:ext>
            </a:extLst>
          </p:cNvPr>
          <p:cNvSpPr txBox="1"/>
          <p:nvPr/>
        </p:nvSpPr>
        <p:spPr>
          <a:xfrm>
            <a:off x="5225628" y="3481439"/>
            <a:ext cx="4144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>
                <a:solidFill>
                  <a:srgbClr val="FFFF00"/>
                </a:solidFill>
              </a:rPr>
              <a:t>DOMICILIADO</a:t>
            </a:r>
          </a:p>
        </p:txBody>
      </p:sp>
    </p:spTree>
    <p:extLst>
      <p:ext uri="{BB962C8B-B14F-4D97-AF65-F5344CB8AC3E}">
        <p14:creationId xmlns:p14="http://schemas.microsoft.com/office/powerpoint/2010/main" val="2577469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904" y="0"/>
            <a:ext cx="15234603" cy="80025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México envía 101 bomberos para ayudar en California | Tu Tiempo Digital">
            <a:extLst>
              <a:ext uri="{FF2B5EF4-FFF2-40B4-BE49-F238E27FC236}">
                <a16:creationId xmlns:a16="http://schemas.microsoft.com/office/drawing/2014/main" id="{CF5AE314-8FE2-D16D-6CB3-14FC933AC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91" b="23349"/>
          <a:stretch/>
        </p:blipFill>
        <p:spPr bwMode="auto">
          <a:xfrm>
            <a:off x="2619713" y="1495"/>
            <a:ext cx="12618700" cy="800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3C621999-7BA7-50A9-E3B4-DAD21E6368C2}"/>
              </a:ext>
            </a:extLst>
          </p:cNvPr>
          <p:cNvSpPr/>
          <p:nvPr/>
        </p:nvSpPr>
        <p:spPr>
          <a:xfrm>
            <a:off x="-800030" y="-745349"/>
            <a:ext cx="8419236" cy="9546229"/>
          </a:xfrm>
          <a:custGeom>
            <a:avLst/>
            <a:gdLst>
              <a:gd name="connsiteX0" fmla="*/ 6268142 w 6443023"/>
              <a:gd name="connsiteY0" fmla="*/ 763637 h 9546229"/>
              <a:gd name="connsiteX1" fmla="*/ 4622222 w 6443023"/>
              <a:gd name="connsiteY1" fmla="*/ 2702165 h 9546229"/>
              <a:gd name="connsiteX2" fmla="*/ 6231566 w 6443023"/>
              <a:gd name="connsiteY2" fmla="*/ 6890117 h 9546229"/>
              <a:gd name="connsiteX3" fmla="*/ 5810942 w 6443023"/>
              <a:gd name="connsiteY3" fmla="*/ 8773781 h 9546229"/>
              <a:gd name="connsiteX4" fmla="*/ 690302 w 6443023"/>
              <a:gd name="connsiteY4" fmla="*/ 8901797 h 9546229"/>
              <a:gd name="connsiteX5" fmla="*/ 653726 w 6443023"/>
              <a:gd name="connsiteY5" fmla="*/ 653909 h 9546229"/>
              <a:gd name="connsiteX6" fmla="*/ 6268142 w 6443023"/>
              <a:gd name="connsiteY6" fmla="*/ 763637 h 954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3023" h="9546229">
                <a:moveTo>
                  <a:pt x="6268142" y="763637"/>
                </a:moveTo>
                <a:cubicBezTo>
                  <a:pt x="6929558" y="1105013"/>
                  <a:pt x="4628318" y="1681085"/>
                  <a:pt x="4622222" y="2702165"/>
                </a:cubicBezTo>
                <a:cubicBezTo>
                  <a:pt x="4616126" y="3723245"/>
                  <a:pt x="6033446" y="5878181"/>
                  <a:pt x="6231566" y="6890117"/>
                </a:cubicBezTo>
                <a:cubicBezTo>
                  <a:pt x="6429686" y="7902053"/>
                  <a:pt x="6734486" y="8438501"/>
                  <a:pt x="5810942" y="8773781"/>
                </a:cubicBezTo>
                <a:cubicBezTo>
                  <a:pt x="4887398" y="9109061"/>
                  <a:pt x="1549838" y="10255109"/>
                  <a:pt x="690302" y="8901797"/>
                </a:cubicBezTo>
                <a:cubicBezTo>
                  <a:pt x="-169234" y="7548485"/>
                  <a:pt x="-275914" y="2013317"/>
                  <a:pt x="653726" y="653909"/>
                </a:cubicBezTo>
                <a:cubicBezTo>
                  <a:pt x="1583366" y="-705499"/>
                  <a:pt x="5606726" y="422261"/>
                  <a:pt x="6268142" y="763637"/>
                </a:cubicBezTo>
                <a:close/>
              </a:path>
            </a:pathLst>
          </a:custGeom>
          <a:gradFill>
            <a:gsLst>
              <a:gs pos="19000">
                <a:srgbClr val="C00000">
                  <a:alpha val="50000"/>
                </a:srgbClr>
              </a:gs>
              <a:gs pos="45000">
                <a:srgbClr val="C00000"/>
              </a:gs>
              <a:gs pos="0">
                <a:srgbClr val="C00000">
                  <a:alpha val="0"/>
                </a:srgbClr>
              </a:gs>
              <a:gs pos="85000">
                <a:srgbClr val="C00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5AD4067-31F1-2322-3A35-D512375A80F5}"/>
              </a:ext>
            </a:extLst>
          </p:cNvPr>
          <p:cNvSpPr txBox="1"/>
          <p:nvPr/>
        </p:nvSpPr>
        <p:spPr>
          <a:xfrm>
            <a:off x="862818" y="3697978"/>
            <a:ext cx="8019288" cy="2277547"/>
          </a:xfrm>
          <a:prstGeom prst="rect">
            <a:avLst/>
          </a:prstGeom>
          <a:solidFill>
            <a:srgbClr val="C00000">
              <a:alpha val="75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s-MX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rPr>
              <a:t>¡Solicita tu préstamo </a:t>
            </a:r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rPr>
              <a:t>fácil</a:t>
            </a:r>
            <a:r>
              <a:rPr lang="es-MX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rPr>
              <a:t> y </a:t>
            </a:r>
            <a:r>
              <a:rPr lang="es-MX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rPr>
              <a:t>rápido</a:t>
            </a:r>
            <a:r>
              <a:rPr lang="es-MX" sz="4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rPr>
              <a:t> hoy mismo!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B04B5CE-0E32-18D2-0F6A-29551BA1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713" y="6078130"/>
            <a:ext cx="4627265" cy="969348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9D64AA0A-EAFF-E965-4673-E666286EEE5E}"/>
              </a:ext>
            </a:extLst>
          </p:cNvPr>
          <p:cNvGrpSpPr/>
          <p:nvPr/>
        </p:nvGrpSpPr>
        <p:grpSpPr>
          <a:xfrm>
            <a:off x="12586227" y="359449"/>
            <a:ext cx="2340000" cy="2340000"/>
            <a:chOff x="3307040" y="126050"/>
            <a:chExt cx="2340000" cy="2340000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BB1047E-2237-E485-0E5B-03F49D588D20}"/>
                </a:ext>
              </a:extLst>
            </p:cNvPr>
            <p:cNvSpPr/>
            <p:nvPr/>
          </p:nvSpPr>
          <p:spPr>
            <a:xfrm>
              <a:off x="3307040" y="126050"/>
              <a:ext cx="2340000" cy="234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026" name="Picture 2" descr="ALERTAMIENTO POR EVENTO DE MAR DE FONDO EN PUERTO ESCONDIDO ...">
              <a:extLst>
                <a:ext uri="{FF2B5EF4-FFF2-40B4-BE49-F238E27FC236}">
                  <a16:creationId xmlns:a16="http://schemas.microsoft.com/office/drawing/2014/main" id="{46751B0C-0741-C3FB-F3B0-23AF1EC5F7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77" b="92593" l="8654" r="90385">
                          <a14:foregroundMark x1="13462" y1="24280" x2="34135" y2="69136"/>
                          <a14:foregroundMark x1="34135" y1="69136" x2="62981" y2="72016"/>
                          <a14:foregroundMark x1="62981" y1="72016" x2="79327" y2="39918"/>
                          <a14:foregroundMark x1="25481" y1="71605" x2="44712" y2="85597"/>
                          <a14:foregroundMark x1="44712" y1="85597" x2="66346" y2="76955"/>
                          <a14:foregroundMark x1="90865" y1="23457" x2="88942" y2="40329"/>
                          <a14:foregroundMark x1="90865" y1="22222" x2="63462" y2="11111"/>
                          <a14:foregroundMark x1="63462" y1="11111" x2="32212" y2="13169"/>
                          <a14:foregroundMark x1="32212" y1="13169" x2="9135" y2="23045"/>
                          <a14:foregroundMark x1="9135" y1="23045" x2="19712" y2="70782"/>
                          <a14:foregroundMark x1="19712" y1="70782" x2="38462" y2="88889"/>
                          <a14:foregroundMark x1="38462" y1="88889" x2="50000" y2="93004"/>
                          <a14:foregroundMark x1="9135" y1="30041" x2="11538" y2="46502"/>
                          <a14:foregroundMark x1="8654" y1="21399" x2="26442" y2="14815"/>
                          <a14:foregroundMark x1="11058" y1="46914" x2="18269" y2="67078"/>
                          <a14:foregroundMark x1="18269" y1="67078" x2="18269" y2="67078"/>
                          <a14:foregroundMark x1="88942" y1="39918" x2="85096" y2="56790"/>
                          <a14:foregroundMark x1="84615" y1="58025" x2="78846" y2="70370"/>
                          <a14:foregroundMark x1="79808" y1="70370" x2="67788" y2="86008"/>
                          <a14:backgroundMark x1="63462" y1="10288" x2="63462" y2="102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9" t="9542" r="6675" b="4282"/>
            <a:stretch/>
          </p:blipFill>
          <p:spPr bwMode="auto">
            <a:xfrm>
              <a:off x="3612882" y="362543"/>
              <a:ext cx="1728317" cy="1994598"/>
            </a:xfrm>
            <a:prstGeom prst="rect">
              <a:avLst/>
            </a:prstGeom>
            <a:noFill/>
            <a:effectLst>
              <a:glow rad="127000">
                <a:schemeClr val="bg1">
                  <a:alpha val="9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CCFFBF8-0C55-BAC2-E82E-3C375E45CD93}"/>
              </a:ext>
            </a:extLst>
          </p:cNvPr>
          <p:cNvGrpSpPr/>
          <p:nvPr/>
        </p:nvGrpSpPr>
        <p:grpSpPr>
          <a:xfrm>
            <a:off x="709303" y="821249"/>
            <a:ext cx="8326318" cy="2793182"/>
            <a:chOff x="182880" y="1428018"/>
            <a:chExt cx="8326318" cy="2793182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E014EE6-524A-FCCB-23E7-8403DF290FA9}"/>
                </a:ext>
              </a:extLst>
            </p:cNvPr>
            <p:cNvSpPr txBox="1"/>
            <p:nvPr/>
          </p:nvSpPr>
          <p:spPr>
            <a:xfrm>
              <a:off x="300628" y="1428018"/>
              <a:ext cx="28895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amigo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E2859B2-EA5E-B25A-D29B-076E758C5F89}"/>
                </a:ext>
              </a:extLst>
            </p:cNvPr>
            <p:cNvSpPr txBox="1"/>
            <p:nvPr/>
          </p:nvSpPr>
          <p:spPr>
            <a:xfrm>
              <a:off x="182880" y="1574322"/>
              <a:ext cx="8326318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hnschrift SemiBold SemiConden" panose="020B0502040204020203" pitchFamily="34" charset="0"/>
                </a:rPr>
                <a:t>BOMBERO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57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B1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96CF949-AE76-6C44-CD03-9EFA738A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54"/>
          <a:stretch/>
        </p:blipFill>
        <p:spPr>
          <a:xfrm>
            <a:off x="6055384" y="0"/>
            <a:ext cx="9183029" cy="800258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A15B1370-1457-A422-4ACB-261438FCB171}"/>
              </a:ext>
            </a:extLst>
          </p:cNvPr>
          <p:cNvSpPr/>
          <p:nvPr/>
        </p:nvSpPr>
        <p:spPr>
          <a:xfrm>
            <a:off x="-237744" y="5925312"/>
            <a:ext cx="15660000" cy="532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4FDB5C5-6080-7919-CFF9-B5CC823D629B}"/>
              </a:ext>
            </a:extLst>
          </p:cNvPr>
          <p:cNvSpPr/>
          <p:nvPr/>
        </p:nvSpPr>
        <p:spPr>
          <a:xfrm>
            <a:off x="1847087" y="5925312"/>
            <a:ext cx="14672887" cy="5328000"/>
          </a:xfrm>
          <a:prstGeom prst="ellipse">
            <a:avLst/>
          </a:prstGeom>
          <a:solidFill>
            <a:srgbClr val="004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n 9" descr="CFE Apatzingan - Servicio al cliente">
            <a:extLst>
              <a:ext uri="{FF2B5EF4-FFF2-40B4-BE49-F238E27FC236}">
                <a16:creationId xmlns:a16="http://schemas.microsoft.com/office/drawing/2014/main" id="{57F990B2-2EEE-9EAE-EF9D-513A107C9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4506" y="272621"/>
            <a:ext cx="2143125" cy="2143125"/>
          </a:xfrm>
          <a:custGeom>
            <a:avLst/>
            <a:gdLst>
              <a:gd name="connsiteX0" fmla="*/ 1071022 w 2143125"/>
              <a:gd name="connsiteY0" fmla="*/ 0 h 2143125"/>
              <a:gd name="connsiteX1" fmla="*/ 2143125 w 2143125"/>
              <a:gd name="connsiteY1" fmla="*/ 1072103 h 2143125"/>
              <a:gd name="connsiteX2" fmla="*/ 1180638 w 2143125"/>
              <a:gd name="connsiteY2" fmla="*/ 2138671 h 2143125"/>
              <a:gd name="connsiteX3" fmla="*/ 1092430 w 2143125"/>
              <a:gd name="connsiteY3" fmla="*/ 2143125 h 2143125"/>
              <a:gd name="connsiteX4" fmla="*/ 1049614 w 2143125"/>
              <a:gd name="connsiteY4" fmla="*/ 2143125 h 2143125"/>
              <a:gd name="connsiteX5" fmla="*/ 961406 w 2143125"/>
              <a:gd name="connsiteY5" fmla="*/ 2138671 h 2143125"/>
              <a:gd name="connsiteX6" fmla="*/ 4454 w 2143125"/>
              <a:gd name="connsiteY6" fmla="*/ 1181720 h 2143125"/>
              <a:gd name="connsiteX7" fmla="*/ 0 w 2143125"/>
              <a:gd name="connsiteY7" fmla="*/ 1093511 h 2143125"/>
              <a:gd name="connsiteX8" fmla="*/ 0 w 2143125"/>
              <a:gd name="connsiteY8" fmla="*/ 1050695 h 2143125"/>
              <a:gd name="connsiteX9" fmla="*/ 4454 w 2143125"/>
              <a:gd name="connsiteY9" fmla="*/ 962487 h 2143125"/>
              <a:gd name="connsiteX10" fmla="*/ 1071022 w 2143125"/>
              <a:gd name="connsiteY10" fmla="*/ 0 h 214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43125" h="2143125">
                <a:moveTo>
                  <a:pt x="1071022" y="0"/>
                </a:moveTo>
                <a:cubicBezTo>
                  <a:pt x="1663128" y="0"/>
                  <a:pt x="2143125" y="479997"/>
                  <a:pt x="2143125" y="1072103"/>
                </a:cubicBezTo>
                <a:cubicBezTo>
                  <a:pt x="2143125" y="1627203"/>
                  <a:pt x="1721253" y="2083769"/>
                  <a:pt x="1180638" y="2138671"/>
                </a:cubicBezTo>
                <a:lnTo>
                  <a:pt x="1092430" y="2143125"/>
                </a:lnTo>
                <a:lnTo>
                  <a:pt x="1049614" y="2143125"/>
                </a:lnTo>
                <a:lnTo>
                  <a:pt x="961406" y="2138671"/>
                </a:lnTo>
                <a:cubicBezTo>
                  <a:pt x="456832" y="2087429"/>
                  <a:pt x="55696" y="1686293"/>
                  <a:pt x="4454" y="1181720"/>
                </a:cubicBezTo>
                <a:lnTo>
                  <a:pt x="0" y="1093511"/>
                </a:lnTo>
                <a:lnTo>
                  <a:pt x="0" y="1050695"/>
                </a:lnTo>
                <a:lnTo>
                  <a:pt x="4454" y="962487"/>
                </a:lnTo>
                <a:cubicBezTo>
                  <a:pt x="59357" y="421873"/>
                  <a:pt x="515923" y="0"/>
                  <a:pt x="1071022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FA4FDE6-1BD2-0F45-6DAA-6B006A91490C}"/>
              </a:ext>
            </a:extLst>
          </p:cNvPr>
          <p:cNvSpPr txBox="1"/>
          <p:nvPr/>
        </p:nvSpPr>
        <p:spPr>
          <a:xfrm>
            <a:off x="282345" y="3574897"/>
            <a:ext cx="7188460" cy="329320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es-MX" sz="4400" dirty="0">
                <a:solidFill>
                  <a:schemeClr val="accent4">
                    <a:lumMod val="50000"/>
                  </a:schemeClr>
                </a:solidFill>
                <a:latin typeface="Antique Olive Compact" panose="020B0904030504030204" pitchFamily="34" charset="0"/>
              </a:rPr>
              <a:t>Aprovecha</a:t>
            </a:r>
            <a:r>
              <a:rPr lang="es-MX" sz="4400" dirty="0">
                <a:solidFill>
                  <a:sysClr val="windowText" lastClr="000000"/>
                </a:solidFill>
                <a:latin typeface="Antique Olive Compact" panose="020B0904030504030204" pitchFamily="34" charset="0"/>
              </a:rPr>
              <a:t> </a:t>
            </a:r>
            <a:r>
              <a:rPr lang="es-MX" sz="4400" dirty="0">
                <a:solidFill>
                  <a:schemeClr val="accent4">
                    <a:lumMod val="50000"/>
                  </a:schemeClr>
                </a:solidFill>
                <a:latin typeface="Antique Olive Compact" panose="020B0904030504030204" pitchFamily="34" charset="0"/>
              </a:rPr>
              <a:t>nuestras</a:t>
            </a:r>
            <a:r>
              <a:rPr lang="es-MX" sz="4400" dirty="0">
                <a:solidFill>
                  <a:sysClr val="windowText" lastClr="000000"/>
                </a:solidFill>
                <a:latin typeface="Antique Olive Compact" panose="020B0904030504030204" pitchFamily="34" charset="0"/>
              </a:rPr>
              <a:t> </a:t>
            </a:r>
            <a:r>
              <a:rPr lang="es-MX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rPr>
              <a:t>tasas preferenciales </a:t>
            </a:r>
            <a:r>
              <a:rPr lang="es-MX" sz="4400" dirty="0">
                <a:solidFill>
                  <a:schemeClr val="accent4">
                    <a:lumMod val="50000"/>
                  </a:schemeClr>
                </a:solidFill>
                <a:latin typeface="Antique Olive Compact" panose="020B0904030504030204" pitchFamily="34" charset="0"/>
              </a:rPr>
              <a:t>para TI 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60713DA-BA9C-6AD6-B58F-4D8BDEE9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7" r="87343" b="62118"/>
          <a:stretch/>
        </p:blipFill>
        <p:spPr>
          <a:xfrm>
            <a:off x="5117111" y="1855200"/>
            <a:ext cx="1162280" cy="146875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FEA5A6A-19B6-2846-9091-590F4467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7" r="87343" b="62118"/>
          <a:stretch/>
        </p:blipFill>
        <p:spPr>
          <a:xfrm>
            <a:off x="3960974" y="626813"/>
            <a:ext cx="1162280" cy="146875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841157-8CAC-7D31-30B9-F0D1CB02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83" r="87343" b="58322"/>
          <a:stretch/>
        </p:blipFill>
        <p:spPr>
          <a:xfrm>
            <a:off x="4891559" y="-1"/>
            <a:ext cx="1162280" cy="14687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575AF97-5398-4475-4DD8-237AE6D7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142" r="87343" b="62118"/>
          <a:stretch/>
        </p:blipFill>
        <p:spPr>
          <a:xfrm>
            <a:off x="2808376" y="-1"/>
            <a:ext cx="1162280" cy="8944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4433E22-DBF2-2257-20F9-23F6F86A7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033" y="6996874"/>
            <a:ext cx="4627265" cy="969348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26A55417-1960-72C8-5355-B6727C5B7996}"/>
              </a:ext>
            </a:extLst>
          </p:cNvPr>
          <p:cNvGrpSpPr/>
          <p:nvPr/>
        </p:nvGrpSpPr>
        <p:grpSpPr>
          <a:xfrm>
            <a:off x="69223" y="418913"/>
            <a:ext cx="12619160" cy="2976062"/>
            <a:chOff x="-457200" y="1537746"/>
            <a:chExt cx="12619160" cy="2976062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10BAA1A-9E7E-289A-5C30-1C81A941ECCA}"/>
                </a:ext>
              </a:extLst>
            </p:cNvPr>
            <p:cNvSpPr txBox="1"/>
            <p:nvPr/>
          </p:nvSpPr>
          <p:spPr>
            <a:xfrm>
              <a:off x="-457200" y="1866930"/>
              <a:ext cx="12619160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sz="16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COMISIÓN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690F689-8668-9F7F-C266-50A5AB8E5AD8}"/>
                </a:ext>
              </a:extLst>
            </p:cNvPr>
            <p:cNvSpPr txBox="1"/>
            <p:nvPr/>
          </p:nvSpPr>
          <p:spPr>
            <a:xfrm>
              <a:off x="-211437" y="1537746"/>
              <a:ext cx="952395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6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Amigo </a:t>
              </a:r>
              <a:r>
                <a:rPr lang="es-MX" sz="6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masis MT Pro Black" panose="02040A04050005020304" pitchFamily="18" charset="0"/>
                </a:rPr>
                <a:t>TRABAJADOR</a:t>
              </a:r>
              <a:r>
                <a:rPr lang="es-MX" sz="6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de</a:t>
              </a: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D5230241-7617-ECE9-776F-44CB5284310A}"/>
              </a:ext>
            </a:extLst>
          </p:cNvPr>
          <p:cNvSpPr txBox="1"/>
          <p:nvPr/>
        </p:nvSpPr>
        <p:spPr>
          <a:xfrm>
            <a:off x="7470805" y="6110287"/>
            <a:ext cx="55735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sis MT Pro Black" panose="02040A04050005020304" pitchFamily="18" charset="0"/>
              </a:rPr>
              <a:t>Aplica para personal ACTIVO, PENSIONADO O JUBILADO</a:t>
            </a:r>
          </a:p>
        </p:txBody>
      </p:sp>
    </p:spTree>
    <p:extLst>
      <p:ext uri="{BB962C8B-B14F-4D97-AF65-F5344CB8AC3E}">
        <p14:creationId xmlns:p14="http://schemas.microsoft.com/office/powerpoint/2010/main" val="28636303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1113</TotalTime>
  <Words>221</Words>
  <Application>Microsoft Office PowerPoint</Application>
  <PresentationFormat>Personalizado</PresentationFormat>
  <Paragraphs>51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Amasis MT Pro Black</vt:lpstr>
      <vt:lpstr>Antique Olive Compact</vt:lpstr>
      <vt:lpstr>Aptos</vt:lpstr>
      <vt:lpstr>Aptos Display</vt:lpstr>
      <vt:lpstr>Arial</vt:lpstr>
      <vt:lpstr>Bahnschrift SemiBold SemiConden</vt:lpstr>
      <vt:lpstr>Roboto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Torres Morales</dc:creator>
  <cp:lastModifiedBy>Carlos Torres Morales</cp:lastModifiedBy>
  <cp:revision>7</cp:revision>
  <dcterms:created xsi:type="dcterms:W3CDTF">2025-01-28T21:45:57Z</dcterms:created>
  <dcterms:modified xsi:type="dcterms:W3CDTF">2025-01-29T16:32:24Z</dcterms:modified>
</cp:coreProperties>
</file>